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51206400" cy="38404800"/>
  <p:notesSz cx="32461200" cy="18745200"/>
  <p:embeddedFontLst>
    <p:embeddedFont>
      <p:font typeface="Arial Black" panose="020B0A04020102020204" pitchFamily="34" charset="0"/>
      <p:regular r:id="rId4"/>
      <p:bold r:id="rId5"/>
    </p:embeddedFont>
    <p:embeddedFont>
      <p:font typeface="Garamond" panose="02020404030301010803" pitchFamily="18" charset="0"/>
      <p:regular r:id="rId6"/>
      <p:bold r:id="rId7"/>
      <p:italic r:id="rId8"/>
      <p:boldItalic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8">
          <p15:clr>
            <a:srgbClr val="000000"/>
          </p15:clr>
        </p15:guide>
        <p15:guide id="2" pos="17234">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O3aWUBcam7+3PLXHxifYB9bQQ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479" autoAdjust="0"/>
    <p:restoredTop sz="94660"/>
  </p:normalViewPr>
  <p:slideViewPr>
    <p:cSldViewPr snapToGrid="0">
      <p:cViewPr varScale="1">
        <p:scale>
          <a:sx n="19" d="100"/>
          <a:sy n="19" d="100"/>
        </p:scale>
        <p:origin x="2550" y="102"/>
      </p:cViewPr>
      <p:guideLst>
        <p:guide orient="horz" pos="1298"/>
        <p:guide pos="1723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411275" y="1405875"/>
            <a:ext cx="21641875" cy="7029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3246100" y="8903950"/>
            <a:ext cx="25968950" cy="84353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3246100" y="8903950"/>
            <a:ext cx="25968950" cy="8435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545888" y="1406525"/>
            <a:ext cx="9372600" cy="7029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840162" y="3416300"/>
            <a:ext cx="43526075" cy="6400800"/>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2"/>
          <p:cNvSpPr txBox="1">
            <a:spLocks noGrp="1"/>
          </p:cNvSpPr>
          <p:nvPr>
            <p:ph type="body" idx="1"/>
          </p:nvPr>
        </p:nvSpPr>
        <p:spPr>
          <a:xfrm>
            <a:off x="3840162" y="11093450"/>
            <a:ext cx="43526075" cy="23044150"/>
          </a:xfrm>
          <a:prstGeom prst="rect">
            <a:avLst/>
          </a:prstGeom>
          <a:noFill/>
          <a:ln>
            <a:noFill/>
          </a:ln>
        </p:spPr>
        <p:txBody>
          <a:bodyPr spcFirstLastPara="1" wrap="square" lIns="511925" tIns="255950" rIns="511925" bIns="2559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
        <p:cNvGrpSpPr/>
        <p:nvPr/>
      </p:nvGrpSpPr>
      <p:grpSpPr>
        <a:xfrm>
          <a:off x="0" y="0"/>
          <a:ext cx="0" cy="0"/>
          <a:chOff x="0" y="0"/>
          <a:chExt cx="0" cy="0"/>
        </a:xfrm>
      </p:grpSpPr>
      <p:sp>
        <p:nvSpPr>
          <p:cNvPr id="75" name="Google Shape;75;p13"/>
          <p:cNvSpPr txBox="1">
            <a:spLocks noGrp="1"/>
          </p:cNvSpPr>
          <p:nvPr>
            <p:ph type="ctrTitle"/>
          </p:nvPr>
        </p:nvSpPr>
        <p:spPr>
          <a:xfrm>
            <a:off x="3839988" y="11931650"/>
            <a:ext cx="43526428" cy="8229600"/>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3"/>
          <p:cNvSpPr txBox="1">
            <a:spLocks noGrp="1"/>
          </p:cNvSpPr>
          <p:nvPr>
            <p:ph type="subTitle" idx="1"/>
          </p:nvPr>
        </p:nvSpPr>
        <p:spPr>
          <a:xfrm>
            <a:off x="7679972" y="21761450"/>
            <a:ext cx="35846456" cy="9817100"/>
          </a:xfrm>
          <a:prstGeom prst="rect">
            <a:avLst/>
          </a:prstGeom>
          <a:noFill/>
          <a:ln>
            <a:noFill/>
          </a:ln>
        </p:spPr>
        <p:txBody>
          <a:bodyPr spcFirstLastPara="1" wrap="square" lIns="511925" tIns="255950" rIns="511925" bIns="255950" anchor="t" anchorCtr="0">
            <a:noAutofit/>
          </a:bodyPr>
          <a:lstStyle>
            <a:lvl1pPr lvl="0" algn="ctr">
              <a:spcBef>
                <a:spcPts val="3540"/>
              </a:spcBef>
              <a:spcAft>
                <a:spcPts val="0"/>
              </a:spcAft>
              <a:buClr>
                <a:schemeClr val="dk1"/>
              </a:buClr>
              <a:buSzPts val="17700"/>
              <a:buFont typeface="Times New Roman"/>
              <a:buNone/>
              <a:defRPr/>
            </a:lvl1pPr>
            <a:lvl2pPr lvl="1" algn="ctr">
              <a:spcBef>
                <a:spcPts val="3120"/>
              </a:spcBef>
              <a:spcAft>
                <a:spcPts val="0"/>
              </a:spcAft>
              <a:buClr>
                <a:schemeClr val="dk1"/>
              </a:buClr>
              <a:buSzPts val="15600"/>
              <a:buFont typeface="Times New Roman"/>
              <a:buNone/>
              <a:defRPr/>
            </a:lvl2pPr>
            <a:lvl3pPr lvl="2" algn="ctr">
              <a:spcBef>
                <a:spcPts val="2720"/>
              </a:spcBef>
              <a:spcAft>
                <a:spcPts val="0"/>
              </a:spcAft>
              <a:buClr>
                <a:schemeClr val="dk1"/>
              </a:buClr>
              <a:buSzPts val="13600"/>
              <a:buFont typeface="Times New Roman"/>
              <a:buNone/>
              <a:defRPr/>
            </a:lvl3pPr>
            <a:lvl4pPr lvl="3" algn="ctr">
              <a:spcBef>
                <a:spcPts val="2240"/>
              </a:spcBef>
              <a:spcAft>
                <a:spcPts val="0"/>
              </a:spcAft>
              <a:buClr>
                <a:schemeClr val="dk1"/>
              </a:buClr>
              <a:buSzPts val="11200"/>
              <a:buFont typeface="Times New Roman"/>
              <a:buNone/>
              <a:defRPr/>
            </a:lvl4pPr>
            <a:lvl5pPr lvl="4" algn="ctr">
              <a:spcBef>
                <a:spcPts val="2240"/>
              </a:spcBef>
              <a:spcAft>
                <a:spcPts val="0"/>
              </a:spcAft>
              <a:buClr>
                <a:schemeClr val="dk1"/>
              </a:buClr>
              <a:buSzPts val="11200"/>
              <a:buFont typeface="Times New Roman"/>
              <a:buNone/>
              <a:defRPr/>
            </a:lvl5pPr>
            <a:lvl6pPr lvl="5" algn="ctr">
              <a:spcBef>
                <a:spcPts val="2240"/>
              </a:spcBef>
              <a:spcAft>
                <a:spcPts val="0"/>
              </a:spcAft>
              <a:buClr>
                <a:schemeClr val="dk1"/>
              </a:buClr>
              <a:buSzPts val="11200"/>
              <a:buFont typeface="Times New Roman"/>
              <a:buNone/>
              <a:defRPr/>
            </a:lvl6pPr>
            <a:lvl7pPr lvl="6" algn="ctr">
              <a:spcBef>
                <a:spcPts val="2240"/>
              </a:spcBef>
              <a:spcAft>
                <a:spcPts val="0"/>
              </a:spcAft>
              <a:buClr>
                <a:schemeClr val="dk1"/>
              </a:buClr>
              <a:buSzPts val="11200"/>
              <a:buFont typeface="Times New Roman"/>
              <a:buNone/>
              <a:defRPr/>
            </a:lvl7pPr>
            <a:lvl8pPr lvl="7" algn="ctr">
              <a:spcBef>
                <a:spcPts val="2240"/>
              </a:spcBef>
              <a:spcAft>
                <a:spcPts val="0"/>
              </a:spcAft>
              <a:buClr>
                <a:schemeClr val="dk1"/>
              </a:buClr>
              <a:buSzPts val="11200"/>
              <a:buFont typeface="Times New Roman"/>
              <a:buNone/>
              <a:defRPr/>
            </a:lvl8pPr>
            <a:lvl9pPr lvl="8" algn="ctr">
              <a:spcBef>
                <a:spcPts val="2240"/>
              </a:spcBef>
              <a:spcAft>
                <a:spcPts val="0"/>
              </a:spcAft>
              <a:buClr>
                <a:schemeClr val="dk1"/>
              </a:buClr>
              <a:buSzPts val="11200"/>
              <a:buFont typeface="Times New Roman"/>
              <a:buNone/>
              <a:defRPr/>
            </a:lvl9pPr>
          </a:lstStyle>
          <a:p>
            <a:endParaRPr/>
          </a:p>
        </p:txBody>
      </p:sp>
      <p:sp>
        <p:nvSpPr>
          <p:cNvPr id="77" name="Google Shape;77;p13"/>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rot="5400000">
            <a:off x="26565579" y="13336764"/>
            <a:ext cx="30721300" cy="10880372"/>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4"/>
          <p:cNvSpPr txBox="1">
            <a:spLocks noGrp="1"/>
          </p:cNvSpPr>
          <p:nvPr>
            <p:ph type="body" idx="1"/>
          </p:nvPr>
        </p:nvSpPr>
        <p:spPr>
          <a:xfrm rot="5400000">
            <a:off x="4683832" y="2572455"/>
            <a:ext cx="30721300" cy="32408989"/>
          </a:xfrm>
          <a:prstGeom prst="rect">
            <a:avLst/>
          </a:prstGeom>
          <a:noFill/>
          <a:ln>
            <a:noFill/>
          </a:ln>
        </p:spPr>
        <p:txBody>
          <a:bodyPr spcFirstLastPara="1" wrap="square" lIns="511925" tIns="255950" rIns="511925" bIns="2559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4"/>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840162" y="3416300"/>
            <a:ext cx="43526075" cy="6400800"/>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body" idx="1"/>
          </p:nvPr>
        </p:nvSpPr>
        <p:spPr>
          <a:xfrm rot="5400000">
            <a:off x="14081125" y="852488"/>
            <a:ext cx="23044150" cy="43526075"/>
          </a:xfrm>
          <a:prstGeom prst="rect">
            <a:avLst/>
          </a:prstGeom>
          <a:noFill/>
          <a:ln>
            <a:noFill/>
          </a:ln>
        </p:spPr>
        <p:txBody>
          <a:bodyPr spcFirstLastPara="1" wrap="square" lIns="511925" tIns="255950" rIns="511925" bIns="2559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0035823" y="26882726"/>
            <a:ext cx="30724828" cy="3175000"/>
          </a:xfrm>
          <a:prstGeom prst="rect">
            <a:avLst/>
          </a:prstGeom>
          <a:noFill/>
          <a:ln>
            <a:noFill/>
          </a:ln>
        </p:spPr>
        <p:txBody>
          <a:bodyPr spcFirstLastPara="1" wrap="square" lIns="511925" tIns="255950" rIns="511925" bIns="255950" anchor="b" anchorCtr="0">
            <a:noAutofit/>
          </a:bodyPr>
          <a:lstStyle>
            <a:lvl1pPr lvl="0" algn="l">
              <a:spcBef>
                <a:spcPts val="0"/>
              </a:spcBef>
              <a:spcAft>
                <a:spcPts val="0"/>
              </a:spcAft>
              <a:buSzPts val="1400"/>
              <a:buNone/>
              <a:defRPr sz="3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6"/>
          <p:cNvSpPr>
            <a:spLocks noGrp="1"/>
          </p:cNvSpPr>
          <p:nvPr>
            <p:ph type="pic" idx="2"/>
          </p:nvPr>
        </p:nvSpPr>
        <p:spPr>
          <a:xfrm>
            <a:off x="10035823" y="3432177"/>
            <a:ext cx="30724828" cy="23040974"/>
          </a:xfrm>
          <a:prstGeom prst="rect">
            <a:avLst/>
          </a:prstGeom>
          <a:noFill/>
          <a:ln>
            <a:noFill/>
          </a:ln>
        </p:spPr>
      </p:sp>
      <p:sp>
        <p:nvSpPr>
          <p:cNvPr id="30" name="Google Shape;30;p6"/>
          <p:cNvSpPr txBox="1">
            <a:spLocks noGrp="1"/>
          </p:cNvSpPr>
          <p:nvPr>
            <p:ph type="body" idx="1"/>
          </p:nvPr>
        </p:nvSpPr>
        <p:spPr>
          <a:xfrm>
            <a:off x="10035823" y="30057726"/>
            <a:ext cx="30724828" cy="4505324"/>
          </a:xfrm>
          <a:prstGeom prst="rect">
            <a:avLst/>
          </a:prstGeom>
          <a:noFill/>
          <a:ln>
            <a:noFill/>
          </a:ln>
        </p:spPr>
        <p:txBody>
          <a:bodyPr spcFirstLastPara="1" wrap="square" lIns="511925" tIns="255950" rIns="511925" bIns="255950" anchor="t" anchorCtr="0">
            <a:noAutofit/>
          </a:bodyPr>
          <a:lstStyle>
            <a:lvl1pPr marL="457200" lvl="0" indent="-228600" algn="l">
              <a:spcBef>
                <a:spcPts val="480"/>
              </a:spcBef>
              <a:spcAft>
                <a:spcPts val="0"/>
              </a:spcAft>
              <a:buClr>
                <a:schemeClr val="dk1"/>
              </a:buClr>
              <a:buSzPts val="2400"/>
              <a:buFont typeface="Times New Roman"/>
              <a:buNone/>
              <a:defRPr sz="2400"/>
            </a:lvl1pPr>
            <a:lvl2pPr marL="914400" lvl="1" indent="-228600" algn="l">
              <a:spcBef>
                <a:spcPts val="420"/>
              </a:spcBef>
              <a:spcAft>
                <a:spcPts val="0"/>
              </a:spcAft>
              <a:buClr>
                <a:schemeClr val="dk1"/>
              </a:buClr>
              <a:buSzPts val="2100"/>
              <a:buFont typeface="Times New Roman"/>
              <a:buNone/>
              <a:defRPr sz="2100"/>
            </a:lvl2pPr>
            <a:lvl3pPr marL="1371600" lvl="2" indent="-228600" algn="l">
              <a:spcBef>
                <a:spcPts val="340"/>
              </a:spcBef>
              <a:spcAft>
                <a:spcPts val="0"/>
              </a:spcAft>
              <a:buClr>
                <a:schemeClr val="dk1"/>
              </a:buClr>
              <a:buSzPts val="1700"/>
              <a:buFont typeface="Times New Roman"/>
              <a:buNone/>
              <a:defRPr sz="1700"/>
            </a:lvl3pPr>
            <a:lvl4pPr marL="1828800" lvl="3" indent="-228600" algn="l">
              <a:spcBef>
                <a:spcPts val="300"/>
              </a:spcBef>
              <a:spcAft>
                <a:spcPts val="0"/>
              </a:spcAft>
              <a:buClr>
                <a:schemeClr val="dk1"/>
              </a:buClr>
              <a:buSzPts val="1500"/>
              <a:buFont typeface="Times New Roman"/>
              <a:buNone/>
              <a:defRPr sz="1500"/>
            </a:lvl4pPr>
            <a:lvl5pPr marL="2286000" lvl="4" indent="-228600" algn="l">
              <a:spcBef>
                <a:spcPts val="300"/>
              </a:spcBef>
              <a:spcAft>
                <a:spcPts val="0"/>
              </a:spcAft>
              <a:buClr>
                <a:schemeClr val="dk1"/>
              </a:buClr>
              <a:buSzPts val="1500"/>
              <a:buFont typeface="Times New Roman"/>
              <a:buNone/>
              <a:defRPr sz="1500"/>
            </a:lvl5pPr>
            <a:lvl6pPr marL="2743200" lvl="5" indent="-228600" algn="l">
              <a:spcBef>
                <a:spcPts val="300"/>
              </a:spcBef>
              <a:spcAft>
                <a:spcPts val="0"/>
              </a:spcAft>
              <a:buClr>
                <a:schemeClr val="dk1"/>
              </a:buClr>
              <a:buSzPts val="1500"/>
              <a:buFont typeface="Times New Roman"/>
              <a:buNone/>
              <a:defRPr sz="1500"/>
            </a:lvl6pPr>
            <a:lvl7pPr marL="3200400" lvl="6" indent="-228600" algn="l">
              <a:spcBef>
                <a:spcPts val="300"/>
              </a:spcBef>
              <a:spcAft>
                <a:spcPts val="0"/>
              </a:spcAft>
              <a:buClr>
                <a:schemeClr val="dk1"/>
              </a:buClr>
              <a:buSzPts val="1500"/>
              <a:buFont typeface="Times New Roman"/>
              <a:buNone/>
              <a:defRPr sz="1500"/>
            </a:lvl7pPr>
            <a:lvl8pPr marL="3657600" lvl="7" indent="-228600" algn="l">
              <a:spcBef>
                <a:spcPts val="300"/>
              </a:spcBef>
              <a:spcAft>
                <a:spcPts val="0"/>
              </a:spcAft>
              <a:buClr>
                <a:schemeClr val="dk1"/>
              </a:buClr>
              <a:buSzPts val="1500"/>
              <a:buFont typeface="Times New Roman"/>
              <a:buNone/>
              <a:defRPr sz="1500"/>
            </a:lvl8pPr>
            <a:lvl9pPr marL="4114800" lvl="8" indent="-228600" algn="l">
              <a:spcBef>
                <a:spcPts val="300"/>
              </a:spcBef>
              <a:spcAft>
                <a:spcPts val="0"/>
              </a:spcAft>
              <a:buClr>
                <a:schemeClr val="dk1"/>
              </a:buClr>
              <a:buSzPts val="1500"/>
              <a:buFont typeface="Times New Roman"/>
              <a:buNone/>
              <a:defRPr sz="1500"/>
            </a:lvl9pPr>
          </a:lstStyle>
          <a:p>
            <a:endParaRPr/>
          </a:p>
        </p:txBody>
      </p:sp>
      <p:sp>
        <p:nvSpPr>
          <p:cNvPr id="31" name="Google Shape;31;p6"/>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2560815" y="1530350"/>
            <a:ext cx="16846550" cy="6505576"/>
          </a:xfrm>
          <a:prstGeom prst="rect">
            <a:avLst/>
          </a:prstGeom>
          <a:noFill/>
          <a:ln>
            <a:noFill/>
          </a:ln>
        </p:spPr>
        <p:txBody>
          <a:bodyPr spcFirstLastPara="1" wrap="square" lIns="511925" tIns="255950" rIns="511925" bIns="255950" anchor="b" anchorCtr="0">
            <a:noAutofit/>
          </a:bodyPr>
          <a:lstStyle>
            <a:lvl1pPr lvl="0" algn="l">
              <a:spcBef>
                <a:spcPts val="0"/>
              </a:spcBef>
              <a:spcAft>
                <a:spcPts val="0"/>
              </a:spcAft>
              <a:buSzPts val="1400"/>
              <a:buNone/>
              <a:defRPr sz="3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20019787" y="1530351"/>
            <a:ext cx="28625800" cy="32775526"/>
          </a:xfrm>
          <a:prstGeom prst="rect">
            <a:avLst/>
          </a:prstGeom>
          <a:noFill/>
          <a:ln>
            <a:noFill/>
          </a:ln>
        </p:spPr>
        <p:txBody>
          <a:bodyPr spcFirstLastPara="1" wrap="square" lIns="511925" tIns="255950" rIns="511925" bIns="255950" anchor="t" anchorCtr="0">
            <a:noAutofit/>
          </a:bodyPr>
          <a:lstStyle>
            <a:lvl1pPr marL="457200" lvl="0" indent="-577850" algn="l">
              <a:spcBef>
                <a:spcPts val="1100"/>
              </a:spcBef>
              <a:spcAft>
                <a:spcPts val="0"/>
              </a:spcAft>
              <a:buClr>
                <a:schemeClr val="dk1"/>
              </a:buClr>
              <a:buSzPts val="5500"/>
              <a:buFont typeface="Times New Roman"/>
              <a:buChar char="•"/>
              <a:defRPr sz="5500"/>
            </a:lvl1pPr>
            <a:lvl2pPr marL="914400" lvl="1" indent="-533400" algn="l">
              <a:spcBef>
                <a:spcPts val="960"/>
              </a:spcBef>
              <a:spcAft>
                <a:spcPts val="0"/>
              </a:spcAft>
              <a:buClr>
                <a:schemeClr val="dk1"/>
              </a:buClr>
              <a:buSzPts val="4800"/>
              <a:buFont typeface="Times New Roman"/>
              <a:buChar char="–"/>
              <a:defRPr sz="4800"/>
            </a:lvl2pPr>
            <a:lvl3pPr marL="1371600" lvl="2" indent="-488950" algn="l">
              <a:spcBef>
                <a:spcPts val="820"/>
              </a:spcBef>
              <a:spcAft>
                <a:spcPts val="0"/>
              </a:spcAft>
              <a:buClr>
                <a:schemeClr val="dk1"/>
              </a:buClr>
              <a:buSzPts val="4100"/>
              <a:buFont typeface="Times New Roman"/>
              <a:buChar char="•"/>
              <a:defRPr sz="4100"/>
            </a:lvl3pPr>
            <a:lvl4pPr marL="1828800" lvl="3" indent="-444500" algn="l">
              <a:spcBef>
                <a:spcPts val="680"/>
              </a:spcBef>
              <a:spcAft>
                <a:spcPts val="0"/>
              </a:spcAft>
              <a:buClr>
                <a:schemeClr val="dk1"/>
              </a:buClr>
              <a:buSzPts val="3400"/>
              <a:buFont typeface="Times New Roman"/>
              <a:buChar char="–"/>
              <a:defRPr sz="3400"/>
            </a:lvl4pPr>
            <a:lvl5pPr marL="2286000" lvl="4" indent="-444500" algn="l">
              <a:spcBef>
                <a:spcPts val="680"/>
              </a:spcBef>
              <a:spcAft>
                <a:spcPts val="0"/>
              </a:spcAft>
              <a:buClr>
                <a:schemeClr val="dk1"/>
              </a:buClr>
              <a:buSzPts val="3400"/>
              <a:buFont typeface="Times New Roman"/>
              <a:buChar char="»"/>
              <a:defRPr sz="3400"/>
            </a:lvl5pPr>
            <a:lvl6pPr marL="2743200" lvl="5" indent="-444500" algn="l">
              <a:spcBef>
                <a:spcPts val="680"/>
              </a:spcBef>
              <a:spcAft>
                <a:spcPts val="0"/>
              </a:spcAft>
              <a:buClr>
                <a:schemeClr val="dk1"/>
              </a:buClr>
              <a:buSzPts val="3400"/>
              <a:buFont typeface="Times New Roman"/>
              <a:buChar char="»"/>
              <a:defRPr sz="3400"/>
            </a:lvl6pPr>
            <a:lvl7pPr marL="3200400" lvl="6" indent="-444500" algn="l">
              <a:spcBef>
                <a:spcPts val="680"/>
              </a:spcBef>
              <a:spcAft>
                <a:spcPts val="0"/>
              </a:spcAft>
              <a:buClr>
                <a:schemeClr val="dk1"/>
              </a:buClr>
              <a:buSzPts val="3400"/>
              <a:buFont typeface="Times New Roman"/>
              <a:buChar char="»"/>
              <a:defRPr sz="3400"/>
            </a:lvl7pPr>
            <a:lvl8pPr marL="3657600" lvl="7" indent="-444500" algn="l">
              <a:spcBef>
                <a:spcPts val="680"/>
              </a:spcBef>
              <a:spcAft>
                <a:spcPts val="0"/>
              </a:spcAft>
              <a:buClr>
                <a:schemeClr val="dk1"/>
              </a:buClr>
              <a:buSzPts val="3400"/>
              <a:buFont typeface="Times New Roman"/>
              <a:buChar char="»"/>
              <a:defRPr sz="3400"/>
            </a:lvl8pPr>
            <a:lvl9pPr marL="4114800" lvl="8" indent="-444500" algn="l">
              <a:spcBef>
                <a:spcPts val="680"/>
              </a:spcBef>
              <a:spcAft>
                <a:spcPts val="0"/>
              </a:spcAft>
              <a:buClr>
                <a:schemeClr val="dk1"/>
              </a:buClr>
              <a:buSzPts val="3400"/>
              <a:buFont typeface="Times New Roman"/>
              <a:buChar char="»"/>
              <a:defRPr sz="3400"/>
            </a:lvl9pPr>
          </a:lstStyle>
          <a:p>
            <a:endParaRPr/>
          </a:p>
        </p:txBody>
      </p:sp>
      <p:sp>
        <p:nvSpPr>
          <p:cNvPr id="37" name="Google Shape;37;p7"/>
          <p:cNvSpPr txBox="1">
            <a:spLocks noGrp="1"/>
          </p:cNvSpPr>
          <p:nvPr>
            <p:ph type="body" idx="2"/>
          </p:nvPr>
        </p:nvSpPr>
        <p:spPr>
          <a:xfrm>
            <a:off x="2560815" y="8035927"/>
            <a:ext cx="16846550" cy="26269950"/>
          </a:xfrm>
          <a:prstGeom prst="rect">
            <a:avLst/>
          </a:prstGeom>
          <a:noFill/>
          <a:ln>
            <a:noFill/>
          </a:ln>
        </p:spPr>
        <p:txBody>
          <a:bodyPr spcFirstLastPara="1" wrap="square" lIns="511925" tIns="255950" rIns="511925" bIns="255950" anchor="t" anchorCtr="0">
            <a:noAutofit/>
          </a:bodyPr>
          <a:lstStyle>
            <a:lvl1pPr marL="457200" lvl="0" indent="-228600" algn="l">
              <a:spcBef>
                <a:spcPts val="480"/>
              </a:spcBef>
              <a:spcAft>
                <a:spcPts val="0"/>
              </a:spcAft>
              <a:buClr>
                <a:schemeClr val="dk1"/>
              </a:buClr>
              <a:buSzPts val="2400"/>
              <a:buFont typeface="Times New Roman"/>
              <a:buNone/>
              <a:defRPr sz="2400"/>
            </a:lvl1pPr>
            <a:lvl2pPr marL="914400" lvl="1" indent="-228600" algn="l">
              <a:spcBef>
                <a:spcPts val="420"/>
              </a:spcBef>
              <a:spcAft>
                <a:spcPts val="0"/>
              </a:spcAft>
              <a:buClr>
                <a:schemeClr val="dk1"/>
              </a:buClr>
              <a:buSzPts val="2100"/>
              <a:buFont typeface="Times New Roman"/>
              <a:buNone/>
              <a:defRPr sz="2100"/>
            </a:lvl2pPr>
            <a:lvl3pPr marL="1371600" lvl="2" indent="-228600" algn="l">
              <a:spcBef>
                <a:spcPts val="340"/>
              </a:spcBef>
              <a:spcAft>
                <a:spcPts val="0"/>
              </a:spcAft>
              <a:buClr>
                <a:schemeClr val="dk1"/>
              </a:buClr>
              <a:buSzPts val="1700"/>
              <a:buFont typeface="Times New Roman"/>
              <a:buNone/>
              <a:defRPr sz="1700"/>
            </a:lvl3pPr>
            <a:lvl4pPr marL="1828800" lvl="3" indent="-228600" algn="l">
              <a:spcBef>
                <a:spcPts val="300"/>
              </a:spcBef>
              <a:spcAft>
                <a:spcPts val="0"/>
              </a:spcAft>
              <a:buClr>
                <a:schemeClr val="dk1"/>
              </a:buClr>
              <a:buSzPts val="1500"/>
              <a:buFont typeface="Times New Roman"/>
              <a:buNone/>
              <a:defRPr sz="1500"/>
            </a:lvl4pPr>
            <a:lvl5pPr marL="2286000" lvl="4" indent="-228600" algn="l">
              <a:spcBef>
                <a:spcPts val="300"/>
              </a:spcBef>
              <a:spcAft>
                <a:spcPts val="0"/>
              </a:spcAft>
              <a:buClr>
                <a:schemeClr val="dk1"/>
              </a:buClr>
              <a:buSzPts val="1500"/>
              <a:buFont typeface="Times New Roman"/>
              <a:buNone/>
              <a:defRPr sz="1500"/>
            </a:lvl5pPr>
            <a:lvl6pPr marL="2743200" lvl="5" indent="-228600" algn="l">
              <a:spcBef>
                <a:spcPts val="300"/>
              </a:spcBef>
              <a:spcAft>
                <a:spcPts val="0"/>
              </a:spcAft>
              <a:buClr>
                <a:schemeClr val="dk1"/>
              </a:buClr>
              <a:buSzPts val="1500"/>
              <a:buFont typeface="Times New Roman"/>
              <a:buNone/>
              <a:defRPr sz="1500"/>
            </a:lvl6pPr>
            <a:lvl7pPr marL="3200400" lvl="6" indent="-228600" algn="l">
              <a:spcBef>
                <a:spcPts val="300"/>
              </a:spcBef>
              <a:spcAft>
                <a:spcPts val="0"/>
              </a:spcAft>
              <a:buClr>
                <a:schemeClr val="dk1"/>
              </a:buClr>
              <a:buSzPts val="1500"/>
              <a:buFont typeface="Times New Roman"/>
              <a:buNone/>
              <a:defRPr sz="1500"/>
            </a:lvl7pPr>
            <a:lvl8pPr marL="3657600" lvl="7" indent="-228600" algn="l">
              <a:spcBef>
                <a:spcPts val="300"/>
              </a:spcBef>
              <a:spcAft>
                <a:spcPts val="0"/>
              </a:spcAft>
              <a:buClr>
                <a:schemeClr val="dk1"/>
              </a:buClr>
              <a:buSzPts val="1500"/>
              <a:buFont typeface="Times New Roman"/>
              <a:buNone/>
              <a:defRPr sz="1500"/>
            </a:lvl8pPr>
            <a:lvl9pPr marL="4114800" lvl="8" indent="-228600" algn="l">
              <a:spcBef>
                <a:spcPts val="300"/>
              </a:spcBef>
              <a:spcAft>
                <a:spcPts val="0"/>
              </a:spcAft>
              <a:buClr>
                <a:schemeClr val="dk1"/>
              </a:buClr>
              <a:buSzPts val="1500"/>
              <a:buFont typeface="Times New Roman"/>
              <a:buNone/>
              <a:defRPr sz="1500"/>
            </a:lvl9pPr>
          </a:lstStyle>
          <a:p>
            <a:endParaRPr/>
          </a:p>
        </p:txBody>
      </p:sp>
      <p:sp>
        <p:nvSpPr>
          <p:cNvPr id="38" name="Google Shape;38;p7"/>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7"/>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840162" y="3416300"/>
            <a:ext cx="43526075" cy="6400800"/>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3" name="Google Shape;43;p8"/>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8"/>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560816" y="1536700"/>
            <a:ext cx="46084772" cy="6400800"/>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2560815" y="8597900"/>
            <a:ext cx="22625050" cy="3581400"/>
          </a:xfrm>
          <a:prstGeom prst="rect">
            <a:avLst/>
          </a:prstGeom>
          <a:noFill/>
          <a:ln>
            <a:noFill/>
          </a:ln>
        </p:spPr>
        <p:txBody>
          <a:bodyPr spcFirstLastPara="1" wrap="square" lIns="511925" tIns="255950" rIns="511925" bIns="255950" anchor="b" anchorCtr="0">
            <a:noAutofit/>
          </a:bodyPr>
          <a:lstStyle>
            <a:lvl1pPr marL="457200" lvl="0" indent="-228600" algn="l">
              <a:spcBef>
                <a:spcPts val="820"/>
              </a:spcBef>
              <a:spcAft>
                <a:spcPts val="0"/>
              </a:spcAft>
              <a:buClr>
                <a:schemeClr val="dk1"/>
              </a:buClr>
              <a:buSzPts val="4100"/>
              <a:buFont typeface="Times New Roman"/>
              <a:buNone/>
              <a:defRPr sz="4100" b="1"/>
            </a:lvl1pPr>
            <a:lvl2pPr marL="914400" lvl="1" indent="-228600" algn="l">
              <a:spcBef>
                <a:spcPts val="680"/>
              </a:spcBef>
              <a:spcAft>
                <a:spcPts val="0"/>
              </a:spcAft>
              <a:buClr>
                <a:schemeClr val="dk1"/>
              </a:buClr>
              <a:buSzPts val="3400"/>
              <a:buFont typeface="Times New Roman"/>
              <a:buNone/>
              <a:defRPr sz="3400" b="1"/>
            </a:lvl2pPr>
            <a:lvl3pPr marL="1371600" lvl="2" indent="-228600" algn="l">
              <a:spcBef>
                <a:spcPts val="620"/>
              </a:spcBef>
              <a:spcAft>
                <a:spcPts val="0"/>
              </a:spcAft>
              <a:buClr>
                <a:schemeClr val="dk1"/>
              </a:buClr>
              <a:buSzPts val="3100"/>
              <a:buFont typeface="Times New Roman"/>
              <a:buNone/>
              <a:defRPr sz="3100" b="1"/>
            </a:lvl3pPr>
            <a:lvl4pPr marL="1828800" lvl="3" indent="-228600" algn="l">
              <a:spcBef>
                <a:spcPts val="560"/>
              </a:spcBef>
              <a:spcAft>
                <a:spcPts val="0"/>
              </a:spcAft>
              <a:buClr>
                <a:schemeClr val="dk1"/>
              </a:buClr>
              <a:buSzPts val="2800"/>
              <a:buFont typeface="Times New Roman"/>
              <a:buNone/>
              <a:defRPr sz="2800" b="1"/>
            </a:lvl4pPr>
            <a:lvl5pPr marL="2286000" lvl="4" indent="-228600" algn="l">
              <a:spcBef>
                <a:spcPts val="560"/>
              </a:spcBef>
              <a:spcAft>
                <a:spcPts val="0"/>
              </a:spcAft>
              <a:buClr>
                <a:schemeClr val="dk1"/>
              </a:buClr>
              <a:buSzPts val="2800"/>
              <a:buFont typeface="Times New Roman"/>
              <a:buNone/>
              <a:defRPr sz="2800" b="1"/>
            </a:lvl5pPr>
            <a:lvl6pPr marL="2743200" lvl="5" indent="-228600" algn="l">
              <a:spcBef>
                <a:spcPts val="560"/>
              </a:spcBef>
              <a:spcAft>
                <a:spcPts val="0"/>
              </a:spcAft>
              <a:buClr>
                <a:schemeClr val="dk1"/>
              </a:buClr>
              <a:buSzPts val="2800"/>
              <a:buFont typeface="Times New Roman"/>
              <a:buNone/>
              <a:defRPr sz="2800" b="1"/>
            </a:lvl6pPr>
            <a:lvl7pPr marL="3200400" lvl="6" indent="-228600" algn="l">
              <a:spcBef>
                <a:spcPts val="560"/>
              </a:spcBef>
              <a:spcAft>
                <a:spcPts val="0"/>
              </a:spcAft>
              <a:buClr>
                <a:schemeClr val="dk1"/>
              </a:buClr>
              <a:buSzPts val="2800"/>
              <a:buFont typeface="Times New Roman"/>
              <a:buNone/>
              <a:defRPr sz="2800" b="1"/>
            </a:lvl7pPr>
            <a:lvl8pPr marL="3657600" lvl="7" indent="-228600" algn="l">
              <a:spcBef>
                <a:spcPts val="560"/>
              </a:spcBef>
              <a:spcAft>
                <a:spcPts val="0"/>
              </a:spcAft>
              <a:buClr>
                <a:schemeClr val="dk1"/>
              </a:buClr>
              <a:buSzPts val="2800"/>
              <a:buFont typeface="Times New Roman"/>
              <a:buNone/>
              <a:defRPr sz="2800" b="1"/>
            </a:lvl8pPr>
            <a:lvl9pPr marL="4114800" lvl="8" indent="-228600" algn="l">
              <a:spcBef>
                <a:spcPts val="560"/>
              </a:spcBef>
              <a:spcAft>
                <a:spcPts val="0"/>
              </a:spcAft>
              <a:buClr>
                <a:schemeClr val="dk1"/>
              </a:buClr>
              <a:buSzPts val="2800"/>
              <a:buFont typeface="Times New Roman"/>
              <a:buNone/>
              <a:defRPr sz="2800" b="1"/>
            </a:lvl9pPr>
          </a:lstStyle>
          <a:p>
            <a:endParaRPr/>
          </a:p>
        </p:txBody>
      </p:sp>
      <p:sp>
        <p:nvSpPr>
          <p:cNvPr id="49" name="Google Shape;49;p9"/>
          <p:cNvSpPr txBox="1">
            <a:spLocks noGrp="1"/>
          </p:cNvSpPr>
          <p:nvPr>
            <p:ph type="body" idx="2"/>
          </p:nvPr>
        </p:nvSpPr>
        <p:spPr>
          <a:xfrm>
            <a:off x="2560815" y="12179300"/>
            <a:ext cx="22625050" cy="22126576"/>
          </a:xfrm>
          <a:prstGeom prst="rect">
            <a:avLst/>
          </a:prstGeom>
          <a:noFill/>
          <a:ln>
            <a:noFill/>
          </a:ln>
        </p:spPr>
        <p:txBody>
          <a:bodyPr spcFirstLastPara="1" wrap="square" lIns="511925" tIns="255950" rIns="511925" bIns="255950" anchor="t" anchorCtr="0">
            <a:noAutofit/>
          </a:bodyPr>
          <a:lstStyle>
            <a:lvl1pPr marL="457200" lvl="0" indent="-488950" algn="l">
              <a:spcBef>
                <a:spcPts val="820"/>
              </a:spcBef>
              <a:spcAft>
                <a:spcPts val="0"/>
              </a:spcAft>
              <a:buClr>
                <a:schemeClr val="dk1"/>
              </a:buClr>
              <a:buSzPts val="4100"/>
              <a:buFont typeface="Times New Roman"/>
              <a:buChar char="•"/>
              <a:defRPr sz="4100"/>
            </a:lvl1pPr>
            <a:lvl2pPr marL="914400" lvl="1" indent="-444500" algn="l">
              <a:spcBef>
                <a:spcPts val="680"/>
              </a:spcBef>
              <a:spcAft>
                <a:spcPts val="0"/>
              </a:spcAft>
              <a:buClr>
                <a:schemeClr val="dk1"/>
              </a:buClr>
              <a:buSzPts val="3400"/>
              <a:buFont typeface="Times New Roman"/>
              <a:buChar char="–"/>
              <a:defRPr sz="3400"/>
            </a:lvl2pPr>
            <a:lvl3pPr marL="1371600" lvl="2" indent="-425450" algn="l">
              <a:spcBef>
                <a:spcPts val="620"/>
              </a:spcBef>
              <a:spcAft>
                <a:spcPts val="0"/>
              </a:spcAft>
              <a:buClr>
                <a:schemeClr val="dk1"/>
              </a:buClr>
              <a:buSzPts val="3100"/>
              <a:buFont typeface="Times New Roman"/>
              <a:buChar char="•"/>
              <a:defRPr sz="3100"/>
            </a:lvl3pPr>
            <a:lvl4pPr marL="1828800" lvl="3" indent="-406400" algn="l">
              <a:spcBef>
                <a:spcPts val="560"/>
              </a:spcBef>
              <a:spcAft>
                <a:spcPts val="0"/>
              </a:spcAft>
              <a:buClr>
                <a:schemeClr val="dk1"/>
              </a:buClr>
              <a:buSzPts val="2800"/>
              <a:buFont typeface="Times New Roman"/>
              <a:buChar char="–"/>
              <a:defRPr sz="2800"/>
            </a:lvl4pPr>
            <a:lvl5pPr marL="2286000" lvl="4" indent="-406400" algn="l">
              <a:spcBef>
                <a:spcPts val="560"/>
              </a:spcBef>
              <a:spcAft>
                <a:spcPts val="0"/>
              </a:spcAft>
              <a:buClr>
                <a:schemeClr val="dk1"/>
              </a:buClr>
              <a:buSzPts val="2800"/>
              <a:buFont typeface="Times New Roman"/>
              <a:buChar char="»"/>
              <a:defRPr sz="2800"/>
            </a:lvl5pPr>
            <a:lvl6pPr marL="2743200" lvl="5" indent="-406400" algn="l">
              <a:spcBef>
                <a:spcPts val="560"/>
              </a:spcBef>
              <a:spcAft>
                <a:spcPts val="0"/>
              </a:spcAft>
              <a:buClr>
                <a:schemeClr val="dk1"/>
              </a:buClr>
              <a:buSzPts val="2800"/>
              <a:buFont typeface="Times New Roman"/>
              <a:buChar char="»"/>
              <a:defRPr sz="2800"/>
            </a:lvl6pPr>
            <a:lvl7pPr marL="3200400" lvl="6" indent="-406400" algn="l">
              <a:spcBef>
                <a:spcPts val="560"/>
              </a:spcBef>
              <a:spcAft>
                <a:spcPts val="0"/>
              </a:spcAft>
              <a:buClr>
                <a:schemeClr val="dk1"/>
              </a:buClr>
              <a:buSzPts val="2800"/>
              <a:buFont typeface="Times New Roman"/>
              <a:buChar char="»"/>
              <a:defRPr sz="2800"/>
            </a:lvl7pPr>
            <a:lvl8pPr marL="3657600" lvl="7" indent="-406400" algn="l">
              <a:spcBef>
                <a:spcPts val="560"/>
              </a:spcBef>
              <a:spcAft>
                <a:spcPts val="0"/>
              </a:spcAft>
              <a:buClr>
                <a:schemeClr val="dk1"/>
              </a:buClr>
              <a:buSzPts val="2800"/>
              <a:buFont typeface="Times New Roman"/>
              <a:buChar char="»"/>
              <a:defRPr sz="2800"/>
            </a:lvl8pPr>
            <a:lvl9pPr marL="4114800" lvl="8" indent="-406400" algn="l">
              <a:spcBef>
                <a:spcPts val="560"/>
              </a:spcBef>
              <a:spcAft>
                <a:spcPts val="0"/>
              </a:spcAft>
              <a:buClr>
                <a:schemeClr val="dk1"/>
              </a:buClr>
              <a:buSzPts val="2800"/>
              <a:buFont typeface="Times New Roman"/>
              <a:buChar char="»"/>
              <a:defRPr sz="2800"/>
            </a:lvl9pPr>
          </a:lstStyle>
          <a:p>
            <a:endParaRPr/>
          </a:p>
        </p:txBody>
      </p:sp>
      <p:sp>
        <p:nvSpPr>
          <p:cNvPr id="50" name="Google Shape;50;p9"/>
          <p:cNvSpPr txBox="1">
            <a:spLocks noGrp="1"/>
          </p:cNvSpPr>
          <p:nvPr>
            <p:ph type="body" idx="3"/>
          </p:nvPr>
        </p:nvSpPr>
        <p:spPr>
          <a:xfrm>
            <a:off x="26013128" y="8597900"/>
            <a:ext cx="22632459" cy="3581400"/>
          </a:xfrm>
          <a:prstGeom prst="rect">
            <a:avLst/>
          </a:prstGeom>
          <a:noFill/>
          <a:ln>
            <a:noFill/>
          </a:ln>
        </p:spPr>
        <p:txBody>
          <a:bodyPr spcFirstLastPara="1" wrap="square" lIns="511925" tIns="255950" rIns="511925" bIns="255950" anchor="b" anchorCtr="0">
            <a:noAutofit/>
          </a:bodyPr>
          <a:lstStyle>
            <a:lvl1pPr marL="457200" lvl="0" indent="-228600" algn="l">
              <a:spcBef>
                <a:spcPts val="820"/>
              </a:spcBef>
              <a:spcAft>
                <a:spcPts val="0"/>
              </a:spcAft>
              <a:buClr>
                <a:schemeClr val="dk1"/>
              </a:buClr>
              <a:buSzPts val="4100"/>
              <a:buFont typeface="Times New Roman"/>
              <a:buNone/>
              <a:defRPr sz="4100" b="1"/>
            </a:lvl1pPr>
            <a:lvl2pPr marL="914400" lvl="1" indent="-228600" algn="l">
              <a:spcBef>
                <a:spcPts val="680"/>
              </a:spcBef>
              <a:spcAft>
                <a:spcPts val="0"/>
              </a:spcAft>
              <a:buClr>
                <a:schemeClr val="dk1"/>
              </a:buClr>
              <a:buSzPts val="3400"/>
              <a:buFont typeface="Times New Roman"/>
              <a:buNone/>
              <a:defRPr sz="3400" b="1"/>
            </a:lvl2pPr>
            <a:lvl3pPr marL="1371600" lvl="2" indent="-228600" algn="l">
              <a:spcBef>
                <a:spcPts val="620"/>
              </a:spcBef>
              <a:spcAft>
                <a:spcPts val="0"/>
              </a:spcAft>
              <a:buClr>
                <a:schemeClr val="dk1"/>
              </a:buClr>
              <a:buSzPts val="3100"/>
              <a:buFont typeface="Times New Roman"/>
              <a:buNone/>
              <a:defRPr sz="3100" b="1"/>
            </a:lvl3pPr>
            <a:lvl4pPr marL="1828800" lvl="3" indent="-228600" algn="l">
              <a:spcBef>
                <a:spcPts val="560"/>
              </a:spcBef>
              <a:spcAft>
                <a:spcPts val="0"/>
              </a:spcAft>
              <a:buClr>
                <a:schemeClr val="dk1"/>
              </a:buClr>
              <a:buSzPts val="2800"/>
              <a:buFont typeface="Times New Roman"/>
              <a:buNone/>
              <a:defRPr sz="2800" b="1"/>
            </a:lvl4pPr>
            <a:lvl5pPr marL="2286000" lvl="4" indent="-228600" algn="l">
              <a:spcBef>
                <a:spcPts val="560"/>
              </a:spcBef>
              <a:spcAft>
                <a:spcPts val="0"/>
              </a:spcAft>
              <a:buClr>
                <a:schemeClr val="dk1"/>
              </a:buClr>
              <a:buSzPts val="2800"/>
              <a:buFont typeface="Times New Roman"/>
              <a:buNone/>
              <a:defRPr sz="2800" b="1"/>
            </a:lvl5pPr>
            <a:lvl6pPr marL="2743200" lvl="5" indent="-228600" algn="l">
              <a:spcBef>
                <a:spcPts val="560"/>
              </a:spcBef>
              <a:spcAft>
                <a:spcPts val="0"/>
              </a:spcAft>
              <a:buClr>
                <a:schemeClr val="dk1"/>
              </a:buClr>
              <a:buSzPts val="2800"/>
              <a:buFont typeface="Times New Roman"/>
              <a:buNone/>
              <a:defRPr sz="2800" b="1"/>
            </a:lvl6pPr>
            <a:lvl7pPr marL="3200400" lvl="6" indent="-228600" algn="l">
              <a:spcBef>
                <a:spcPts val="560"/>
              </a:spcBef>
              <a:spcAft>
                <a:spcPts val="0"/>
              </a:spcAft>
              <a:buClr>
                <a:schemeClr val="dk1"/>
              </a:buClr>
              <a:buSzPts val="2800"/>
              <a:buFont typeface="Times New Roman"/>
              <a:buNone/>
              <a:defRPr sz="2800" b="1"/>
            </a:lvl7pPr>
            <a:lvl8pPr marL="3657600" lvl="7" indent="-228600" algn="l">
              <a:spcBef>
                <a:spcPts val="560"/>
              </a:spcBef>
              <a:spcAft>
                <a:spcPts val="0"/>
              </a:spcAft>
              <a:buClr>
                <a:schemeClr val="dk1"/>
              </a:buClr>
              <a:buSzPts val="2800"/>
              <a:buFont typeface="Times New Roman"/>
              <a:buNone/>
              <a:defRPr sz="2800" b="1"/>
            </a:lvl8pPr>
            <a:lvl9pPr marL="4114800" lvl="8" indent="-228600" algn="l">
              <a:spcBef>
                <a:spcPts val="560"/>
              </a:spcBef>
              <a:spcAft>
                <a:spcPts val="0"/>
              </a:spcAft>
              <a:buClr>
                <a:schemeClr val="dk1"/>
              </a:buClr>
              <a:buSzPts val="2800"/>
              <a:buFont typeface="Times New Roman"/>
              <a:buNone/>
              <a:defRPr sz="2800" b="1"/>
            </a:lvl9pPr>
          </a:lstStyle>
          <a:p>
            <a:endParaRPr/>
          </a:p>
        </p:txBody>
      </p:sp>
      <p:sp>
        <p:nvSpPr>
          <p:cNvPr id="51" name="Google Shape;51;p9"/>
          <p:cNvSpPr txBox="1">
            <a:spLocks noGrp="1"/>
          </p:cNvSpPr>
          <p:nvPr>
            <p:ph type="body" idx="4"/>
          </p:nvPr>
        </p:nvSpPr>
        <p:spPr>
          <a:xfrm>
            <a:off x="26013128" y="12179300"/>
            <a:ext cx="22632459" cy="22126576"/>
          </a:xfrm>
          <a:prstGeom prst="rect">
            <a:avLst/>
          </a:prstGeom>
          <a:noFill/>
          <a:ln>
            <a:noFill/>
          </a:ln>
        </p:spPr>
        <p:txBody>
          <a:bodyPr spcFirstLastPara="1" wrap="square" lIns="511925" tIns="255950" rIns="511925" bIns="255950" anchor="t" anchorCtr="0">
            <a:noAutofit/>
          </a:bodyPr>
          <a:lstStyle>
            <a:lvl1pPr marL="457200" lvl="0" indent="-488950" algn="l">
              <a:spcBef>
                <a:spcPts val="820"/>
              </a:spcBef>
              <a:spcAft>
                <a:spcPts val="0"/>
              </a:spcAft>
              <a:buClr>
                <a:schemeClr val="dk1"/>
              </a:buClr>
              <a:buSzPts val="4100"/>
              <a:buFont typeface="Times New Roman"/>
              <a:buChar char="•"/>
              <a:defRPr sz="4100"/>
            </a:lvl1pPr>
            <a:lvl2pPr marL="914400" lvl="1" indent="-444500" algn="l">
              <a:spcBef>
                <a:spcPts val="680"/>
              </a:spcBef>
              <a:spcAft>
                <a:spcPts val="0"/>
              </a:spcAft>
              <a:buClr>
                <a:schemeClr val="dk1"/>
              </a:buClr>
              <a:buSzPts val="3400"/>
              <a:buFont typeface="Times New Roman"/>
              <a:buChar char="–"/>
              <a:defRPr sz="3400"/>
            </a:lvl2pPr>
            <a:lvl3pPr marL="1371600" lvl="2" indent="-425450" algn="l">
              <a:spcBef>
                <a:spcPts val="620"/>
              </a:spcBef>
              <a:spcAft>
                <a:spcPts val="0"/>
              </a:spcAft>
              <a:buClr>
                <a:schemeClr val="dk1"/>
              </a:buClr>
              <a:buSzPts val="3100"/>
              <a:buFont typeface="Times New Roman"/>
              <a:buChar char="•"/>
              <a:defRPr sz="3100"/>
            </a:lvl3pPr>
            <a:lvl4pPr marL="1828800" lvl="3" indent="-406400" algn="l">
              <a:spcBef>
                <a:spcPts val="560"/>
              </a:spcBef>
              <a:spcAft>
                <a:spcPts val="0"/>
              </a:spcAft>
              <a:buClr>
                <a:schemeClr val="dk1"/>
              </a:buClr>
              <a:buSzPts val="2800"/>
              <a:buFont typeface="Times New Roman"/>
              <a:buChar char="–"/>
              <a:defRPr sz="2800"/>
            </a:lvl4pPr>
            <a:lvl5pPr marL="2286000" lvl="4" indent="-406400" algn="l">
              <a:spcBef>
                <a:spcPts val="560"/>
              </a:spcBef>
              <a:spcAft>
                <a:spcPts val="0"/>
              </a:spcAft>
              <a:buClr>
                <a:schemeClr val="dk1"/>
              </a:buClr>
              <a:buSzPts val="2800"/>
              <a:buFont typeface="Times New Roman"/>
              <a:buChar char="»"/>
              <a:defRPr sz="2800"/>
            </a:lvl5pPr>
            <a:lvl6pPr marL="2743200" lvl="5" indent="-406400" algn="l">
              <a:spcBef>
                <a:spcPts val="560"/>
              </a:spcBef>
              <a:spcAft>
                <a:spcPts val="0"/>
              </a:spcAft>
              <a:buClr>
                <a:schemeClr val="dk1"/>
              </a:buClr>
              <a:buSzPts val="2800"/>
              <a:buFont typeface="Times New Roman"/>
              <a:buChar char="»"/>
              <a:defRPr sz="2800"/>
            </a:lvl6pPr>
            <a:lvl7pPr marL="3200400" lvl="6" indent="-406400" algn="l">
              <a:spcBef>
                <a:spcPts val="560"/>
              </a:spcBef>
              <a:spcAft>
                <a:spcPts val="0"/>
              </a:spcAft>
              <a:buClr>
                <a:schemeClr val="dk1"/>
              </a:buClr>
              <a:buSzPts val="2800"/>
              <a:buFont typeface="Times New Roman"/>
              <a:buChar char="»"/>
              <a:defRPr sz="2800"/>
            </a:lvl7pPr>
            <a:lvl8pPr marL="3657600" lvl="7" indent="-406400" algn="l">
              <a:spcBef>
                <a:spcPts val="560"/>
              </a:spcBef>
              <a:spcAft>
                <a:spcPts val="0"/>
              </a:spcAft>
              <a:buClr>
                <a:schemeClr val="dk1"/>
              </a:buClr>
              <a:buSzPts val="2800"/>
              <a:buFont typeface="Times New Roman"/>
              <a:buChar char="»"/>
              <a:defRPr sz="2800"/>
            </a:lvl8pPr>
            <a:lvl9pPr marL="4114800" lvl="8" indent="-406400" algn="l">
              <a:spcBef>
                <a:spcPts val="560"/>
              </a:spcBef>
              <a:spcAft>
                <a:spcPts val="0"/>
              </a:spcAft>
              <a:buClr>
                <a:schemeClr val="dk1"/>
              </a:buClr>
              <a:buSzPts val="2800"/>
              <a:buFont typeface="Times New Roman"/>
              <a:buChar char="»"/>
              <a:defRPr sz="2800"/>
            </a:lvl9pPr>
          </a:lstStyle>
          <a:p>
            <a:endParaRPr/>
          </a:p>
        </p:txBody>
      </p:sp>
      <p:sp>
        <p:nvSpPr>
          <p:cNvPr id="52" name="Google Shape;52;p9"/>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840162" y="3416300"/>
            <a:ext cx="43526075" cy="6400800"/>
          </a:xfrm>
          <a:prstGeom prst="rect">
            <a:avLst/>
          </a:prstGeom>
          <a:noFill/>
          <a:ln>
            <a:noFill/>
          </a:ln>
        </p:spPr>
        <p:txBody>
          <a:bodyPr spcFirstLastPara="1" wrap="square" lIns="511925" tIns="255950" rIns="511925" bIns="25595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7" name="Google Shape;57;p10"/>
          <p:cNvSpPr txBox="1">
            <a:spLocks noGrp="1"/>
          </p:cNvSpPr>
          <p:nvPr>
            <p:ph type="body" idx="1"/>
          </p:nvPr>
        </p:nvSpPr>
        <p:spPr>
          <a:xfrm>
            <a:off x="3839988" y="11093451"/>
            <a:ext cx="21644680" cy="23044150"/>
          </a:xfrm>
          <a:prstGeom prst="rect">
            <a:avLst/>
          </a:prstGeom>
          <a:noFill/>
          <a:ln>
            <a:noFill/>
          </a:ln>
        </p:spPr>
        <p:txBody>
          <a:bodyPr spcFirstLastPara="1" wrap="square" lIns="511925" tIns="255950" rIns="511925" bIns="255950" anchor="t" anchorCtr="0">
            <a:noAutofit/>
          </a:bodyPr>
          <a:lstStyle>
            <a:lvl1pPr marL="457200" lvl="0" indent="-533400" algn="l">
              <a:spcBef>
                <a:spcPts val="960"/>
              </a:spcBef>
              <a:spcAft>
                <a:spcPts val="0"/>
              </a:spcAft>
              <a:buClr>
                <a:schemeClr val="dk1"/>
              </a:buClr>
              <a:buSzPts val="4800"/>
              <a:buFont typeface="Times New Roman"/>
              <a:buChar char="•"/>
              <a:defRPr sz="4800"/>
            </a:lvl1pPr>
            <a:lvl2pPr marL="914400" lvl="1" indent="-488950" algn="l">
              <a:spcBef>
                <a:spcPts val="820"/>
              </a:spcBef>
              <a:spcAft>
                <a:spcPts val="0"/>
              </a:spcAft>
              <a:buClr>
                <a:schemeClr val="dk1"/>
              </a:buClr>
              <a:buSzPts val="4100"/>
              <a:buFont typeface="Times New Roman"/>
              <a:buChar char="–"/>
              <a:defRPr sz="4100"/>
            </a:lvl2pPr>
            <a:lvl3pPr marL="1371600" lvl="2" indent="-444500" algn="l">
              <a:spcBef>
                <a:spcPts val="680"/>
              </a:spcBef>
              <a:spcAft>
                <a:spcPts val="0"/>
              </a:spcAft>
              <a:buClr>
                <a:schemeClr val="dk1"/>
              </a:buClr>
              <a:buSzPts val="3400"/>
              <a:buFont typeface="Times New Roman"/>
              <a:buChar char="•"/>
              <a:defRPr sz="3400"/>
            </a:lvl3pPr>
            <a:lvl4pPr marL="1828800" lvl="3" indent="-425450" algn="l">
              <a:spcBef>
                <a:spcPts val="620"/>
              </a:spcBef>
              <a:spcAft>
                <a:spcPts val="0"/>
              </a:spcAft>
              <a:buClr>
                <a:schemeClr val="dk1"/>
              </a:buClr>
              <a:buSzPts val="3100"/>
              <a:buFont typeface="Times New Roman"/>
              <a:buChar char="–"/>
              <a:defRPr sz="3100"/>
            </a:lvl4pPr>
            <a:lvl5pPr marL="2286000" lvl="4" indent="-425450" algn="l">
              <a:spcBef>
                <a:spcPts val="620"/>
              </a:spcBef>
              <a:spcAft>
                <a:spcPts val="0"/>
              </a:spcAft>
              <a:buClr>
                <a:schemeClr val="dk1"/>
              </a:buClr>
              <a:buSzPts val="3100"/>
              <a:buFont typeface="Times New Roman"/>
              <a:buChar char="»"/>
              <a:defRPr sz="3100"/>
            </a:lvl5pPr>
            <a:lvl6pPr marL="2743200" lvl="5" indent="-425450" algn="l">
              <a:spcBef>
                <a:spcPts val="620"/>
              </a:spcBef>
              <a:spcAft>
                <a:spcPts val="0"/>
              </a:spcAft>
              <a:buClr>
                <a:schemeClr val="dk1"/>
              </a:buClr>
              <a:buSzPts val="3100"/>
              <a:buFont typeface="Times New Roman"/>
              <a:buChar char="»"/>
              <a:defRPr sz="3100"/>
            </a:lvl6pPr>
            <a:lvl7pPr marL="3200400" lvl="6" indent="-425450" algn="l">
              <a:spcBef>
                <a:spcPts val="620"/>
              </a:spcBef>
              <a:spcAft>
                <a:spcPts val="0"/>
              </a:spcAft>
              <a:buClr>
                <a:schemeClr val="dk1"/>
              </a:buClr>
              <a:buSzPts val="3100"/>
              <a:buFont typeface="Times New Roman"/>
              <a:buChar char="»"/>
              <a:defRPr sz="3100"/>
            </a:lvl7pPr>
            <a:lvl8pPr marL="3657600" lvl="7" indent="-425450" algn="l">
              <a:spcBef>
                <a:spcPts val="620"/>
              </a:spcBef>
              <a:spcAft>
                <a:spcPts val="0"/>
              </a:spcAft>
              <a:buClr>
                <a:schemeClr val="dk1"/>
              </a:buClr>
              <a:buSzPts val="3100"/>
              <a:buFont typeface="Times New Roman"/>
              <a:buChar char="»"/>
              <a:defRPr sz="3100"/>
            </a:lvl8pPr>
            <a:lvl9pPr marL="4114800" lvl="8" indent="-425450" algn="l">
              <a:spcBef>
                <a:spcPts val="620"/>
              </a:spcBef>
              <a:spcAft>
                <a:spcPts val="0"/>
              </a:spcAft>
              <a:buClr>
                <a:schemeClr val="dk1"/>
              </a:buClr>
              <a:buSzPts val="3100"/>
              <a:buFont typeface="Times New Roman"/>
              <a:buChar char="»"/>
              <a:defRPr sz="3100"/>
            </a:lvl9pPr>
          </a:lstStyle>
          <a:p>
            <a:endParaRPr/>
          </a:p>
        </p:txBody>
      </p:sp>
      <p:sp>
        <p:nvSpPr>
          <p:cNvPr id="58" name="Google Shape;58;p10"/>
          <p:cNvSpPr txBox="1">
            <a:spLocks noGrp="1"/>
          </p:cNvSpPr>
          <p:nvPr>
            <p:ph type="body" idx="2"/>
          </p:nvPr>
        </p:nvSpPr>
        <p:spPr>
          <a:xfrm>
            <a:off x="25721734" y="11093451"/>
            <a:ext cx="21644681" cy="23044150"/>
          </a:xfrm>
          <a:prstGeom prst="rect">
            <a:avLst/>
          </a:prstGeom>
          <a:noFill/>
          <a:ln>
            <a:noFill/>
          </a:ln>
        </p:spPr>
        <p:txBody>
          <a:bodyPr spcFirstLastPara="1" wrap="square" lIns="511925" tIns="255950" rIns="511925" bIns="255950" anchor="t" anchorCtr="0">
            <a:noAutofit/>
          </a:bodyPr>
          <a:lstStyle>
            <a:lvl1pPr marL="457200" lvl="0" indent="-533400" algn="l">
              <a:spcBef>
                <a:spcPts val="960"/>
              </a:spcBef>
              <a:spcAft>
                <a:spcPts val="0"/>
              </a:spcAft>
              <a:buClr>
                <a:schemeClr val="dk1"/>
              </a:buClr>
              <a:buSzPts val="4800"/>
              <a:buFont typeface="Times New Roman"/>
              <a:buChar char="•"/>
              <a:defRPr sz="4800"/>
            </a:lvl1pPr>
            <a:lvl2pPr marL="914400" lvl="1" indent="-488950" algn="l">
              <a:spcBef>
                <a:spcPts val="820"/>
              </a:spcBef>
              <a:spcAft>
                <a:spcPts val="0"/>
              </a:spcAft>
              <a:buClr>
                <a:schemeClr val="dk1"/>
              </a:buClr>
              <a:buSzPts val="4100"/>
              <a:buFont typeface="Times New Roman"/>
              <a:buChar char="–"/>
              <a:defRPr sz="4100"/>
            </a:lvl2pPr>
            <a:lvl3pPr marL="1371600" lvl="2" indent="-444500" algn="l">
              <a:spcBef>
                <a:spcPts val="680"/>
              </a:spcBef>
              <a:spcAft>
                <a:spcPts val="0"/>
              </a:spcAft>
              <a:buClr>
                <a:schemeClr val="dk1"/>
              </a:buClr>
              <a:buSzPts val="3400"/>
              <a:buFont typeface="Times New Roman"/>
              <a:buChar char="•"/>
              <a:defRPr sz="3400"/>
            </a:lvl3pPr>
            <a:lvl4pPr marL="1828800" lvl="3" indent="-425450" algn="l">
              <a:spcBef>
                <a:spcPts val="620"/>
              </a:spcBef>
              <a:spcAft>
                <a:spcPts val="0"/>
              </a:spcAft>
              <a:buClr>
                <a:schemeClr val="dk1"/>
              </a:buClr>
              <a:buSzPts val="3100"/>
              <a:buFont typeface="Times New Roman"/>
              <a:buChar char="–"/>
              <a:defRPr sz="3100"/>
            </a:lvl4pPr>
            <a:lvl5pPr marL="2286000" lvl="4" indent="-425450" algn="l">
              <a:spcBef>
                <a:spcPts val="620"/>
              </a:spcBef>
              <a:spcAft>
                <a:spcPts val="0"/>
              </a:spcAft>
              <a:buClr>
                <a:schemeClr val="dk1"/>
              </a:buClr>
              <a:buSzPts val="3100"/>
              <a:buFont typeface="Times New Roman"/>
              <a:buChar char="»"/>
              <a:defRPr sz="3100"/>
            </a:lvl5pPr>
            <a:lvl6pPr marL="2743200" lvl="5" indent="-425450" algn="l">
              <a:spcBef>
                <a:spcPts val="620"/>
              </a:spcBef>
              <a:spcAft>
                <a:spcPts val="0"/>
              </a:spcAft>
              <a:buClr>
                <a:schemeClr val="dk1"/>
              </a:buClr>
              <a:buSzPts val="3100"/>
              <a:buFont typeface="Times New Roman"/>
              <a:buChar char="»"/>
              <a:defRPr sz="3100"/>
            </a:lvl6pPr>
            <a:lvl7pPr marL="3200400" lvl="6" indent="-425450" algn="l">
              <a:spcBef>
                <a:spcPts val="620"/>
              </a:spcBef>
              <a:spcAft>
                <a:spcPts val="0"/>
              </a:spcAft>
              <a:buClr>
                <a:schemeClr val="dk1"/>
              </a:buClr>
              <a:buSzPts val="3100"/>
              <a:buFont typeface="Times New Roman"/>
              <a:buChar char="»"/>
              <a:defRPr sz="3100"/>
            </a:lvl7pPr>
            <a:lvl8pPr marL="3657600" lvl="7" indent="-425450" algn="l">
              <a:spcBef>
                <a:spcPts val="620"/>
              </a:spcBef>
              <a:spcAft>
                <a:spcPts val="0"/>
              </a:spcAft>
              <a:buClr>
                <a:schemeClr val="dk1"/>
              </a:buClr>
              <a:buSzPts val="3100"/>
              <a:buFont typeface="Times New Roman"/>
              <a:buChar char="»"/>
              <a:defRPr sz="3100"/>
            </a:lvl8pPr>
            <a:lvl9pPr marL="4114800" lvl="8" indent="-425450" algn="l">
              <a:spcBef>
                <a:spcPts val="620"/>
              </a:spcBef>
              <a:spcAft>
                <a:spcPts val="0"/>
              </a:spcAft>
              <a:buClr>
                <a:schemeClr val="dk1"/>
              </a:buClr>
              <a:buSzPts val="3100"/>
              <a:buFont typeface="Times New Roman"/>
              <a:buChar char="»"/>
              <a:defRPr sz="3100"/>
            </a:lvl9pPr>
          </a:lstStyle>
          <a:p>
            <a:endParaRPr/>
          </a:p>
        </p:txBody>
      </p:sp>
      <p:sp>
        <p:nvSpPr>
          <p:cNvPr id="59" name="Google Shape;59;p10"/>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0"/>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4044951" y="24679277"/>
            <a:ext cx="43526428" cy="7626350"/>
          </a:xfrm>
          <a:prstGeom prst="rect">
            <a:avLst/>
          </a:prstGeom>
          <a:noFill/>
          <a:ln>
            <a:noFill/>
          </a:ln>
        </p:spPr>
        <p:txBody>
          <a:bodyPr spcFirstLastPara="1" wrap="square" lIns="511925" tIns="255950" rIns="511925" bIns="255950" anchor="t" anchorCtr="0">
            <a:noAutofit/>
          </a:bodyPr>
          <a:lstStyle>
            <a:lvl1pPr lvl="0" algn="l">
              <a:spcBef>
                <a:spcPts val="0"/>
              </a:spcBef>
              <a:spcAft>
                <a:spcPts val="0"/>
              </a:spcAft>
              <a:buSzPts val="1400"/>
              <a:buNone/>
              <a:defRPr sz="69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11"/>
          <p:cNvSpPr txBox="1">
            <a:spLocks noGrp="1"/>
          </p:cNvSpPr>
          <p:nvPr>
            <p:ph type="body" idx="1"/>
          </p:nvPr>
        </p:nvSpPr>
        <p:spPr>
          <a:xfrm>
            <a:off x="4044951" y="16278227"/>
            <a:ext cx="43526428" cy="8401050"/>
          </a:xfrm>
          <a:prstGeom prst="rect">
            <a:avLst/>
          </a:prstGeom>
          <a:noFill/>
          <a:ln>
            <a:noFill/>
          </a:ln>
        </p:spPr>
        <p:txBody>
          <a:bodyPr spcFirstLastPara="1" wrap="square" lIns="511925" tIns="255950" rIns="511925" bIns="255950" anchor="b" anchorCtr="0">
            <a:noAutofit/>
          </a:bodyPr>
          <a:lstStyle>
            <a:lvl1pPr marL="457200" lvl="0" indent="-228600" algn="l">
              <a:spcBef>
                <a:spcPts val="680"/>
              </a:spcBef>
              <a:spcAft>
                <a:spcPts val="0"/>
              </a:spcAft>
              <a:buClr>
                <a:schemeClr val="dk1"/>
              </a:buClr>
              <a:buSzPts val="3400"/>
              <a:buFont typeface="Times New Roman"/>
              <a:buNone/>
              <a:defRPr sz="3400"/>
            </a:lvl1pPr>
            <a:lvl2pPr marL="914400" lvl="1" indent="-228600" algn="l">
              <a:spcBef>
                <a:spcPts val="620"/>
              </a:spcBef>
              <a:spcAft>
                <a:spcPts val="0"/>
              </a:spcAft>
              <a:buClr>
                <a:schemeClr val="dk1"/>
              </a:buClr>
              <a:buSzPts val="3100"/>
              <a:buFont typeface="Times New Roman"/>
              <a:buNone/>
              <a:defRPr sz="3100"/>
            </a:lvl2pPr>
            <a:lvl3pPr marL="1371600" lvl="2" indent="-228600" algn="l">
              <a:spcBef>
                <a:spcPts val="560"/>
              </a:spcBef>
              <a:spcAft>
                <a:spcPts val="0"/>
              </a:spcAft>
              <a:buClr>
                <a:schemeClr val="dk1"/>
              </a:buClr>
              <a:buSzPts val="2800"/>
              <a:buFont typeface="Times New Roman"/>
              <a:buNone/>
              <a:defRPr sz="2800"/>
            </a:lvl3pPr>
            <a:lvl4pPr marL="1828800" lvl="3" indent="-228600" algn="l">
              <a:spcBef>
                <a:spcPts val="480"/>
              </a:spcBef>
              <a:spcAft>
                <a:spcPts val="0"/>
              </a:spcAft>
              <a:buClr>
                <a:schemeClr val="dk1"/>
              </a:buClr>
              <a:buSzPts val="2400"/>
              <a:buFont typeface="Times New Roman"/>
              <a:buNone/>
              <a:defRPr sz="2400"/>
            </a:lvl4pPr>
            <a:lvl5pPr marL="2286000" lvl="4" indent="-228600" algn="l">
              <a:spcBef>
                <a:spcPts val="480"/>
              </a:spcBef>
              <a:spcAft>
                <a:spcPts val="0"/>
              </a:spcAft>
              <a:buClr>
                <a:schemeClr val="dk1"/>
              </a:buClr>
              <a:buSzPts val="2400"/>
              <a:buFont typeface="Times New Roman"/>
              <a:buNone/>
              <a:defRPr sz="2400"/>
            </a:lvl5pPr>
            <a:lvl6pPr marL="2743200" lvl="5" indent="-228600" algn="l">
              <a:spcBef>
                <a:spcPts val="480"/>
              </a:spcBef>
              <a:spcAft>
                <a:spcPts val="0"/>
              </a:spcAft>
              <a:buClr>
                <a:schemeClr val="dk1"/>
              </a:buClr>
              <a:buSzPts val="2400"/>
              <a:buFont typeface="Times New Roman"/>
              <a:buNone/>
              <a:defRPr sz="2400"/>
            </a:lvl6pPr>
            <a:lvl7pPr marL="3200400" lvl="6" indent="-228600" algn="l">
              <a:spcBef>
                <a:spcPts val="480"/>
              </a:spcBef>
              <a:spcAft>
                <a:spcPts val="0"/>
              </a:spcAft>
              <a:buClr>
                <a:schemeClr val="dk1"/>
              </a:buClr>
              <a:buSzPts val="2400"/>
              <a:buFont typeface="Times New Roman"/>
              <a:buNone/>
              <a:defRPr sz="2400"/>
            </a:lvl7pPr>
            <a:lvl8pPr marL="3657600" lvl="7" indent="-228600" algn="l">
              <a:spcBef>
                <a:spcPts val="480"/>
              </a:spcBef>
              <a:spcAft>
                <a:spcPts val="0"/>
              </a:spcAft>
              <a:buClr>
                <a:schemeClr val="dk1"/>
              </a:buClr>
              <a:buSzPts val="2400"/>
              <a:buFont typeface="Times New Roman"/>
              <a:buNone/>
              <a:defRPr sz="2400"/>
            </a:lvl8pPr>
            <a:lvl9pPr marL="4114800" lvl="8" indent="-228600" algn="l">
              <a:spcBef>
                <a:spcPts val="480"/>
              </a:spcBef>
              <a:spcAft>
                <a:spcPts val="0"/>
              </a:spcAft>
              <a:buClr>
                <a:schemeClr val="dk1"/>
              </a:buClr>
              <a:buSzPts val="2400"/>
              <a:buFont typeface="Times New Roman"/>
              <a:buNone/>
              <a:defRPr sz="2400"/>
            </a:lvl9pPr>
          </a:lstStyle>
          <a:p>
            <a:endParaRPr/>
          </a:p>
        </p:txBody>
      </p:sp>
      <p:sp>
        <p:nvSpPr>
          <p:cNvPr id="65" name="Google Shape;65;p11"/>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7700"/>
              <a:buFont typeface="Times New Roman"/>
              <a:buNone/>
              <a:defRPr sz="77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840162" y="3416300"/>
            <a:ext cx="43526075" cy="6400800"/>
          </a:xfrm>
          <a:prstGeom prst="rect">
            <a:avLst/>
          </a:prstGeom>
          <a:noFill/>
          <a:ln>
            <a:noFill/>
          </a:ln>
        </p:spPr>
        <p:txBody>
          <a:bodyPr spcFirstLastPara="1" wrap="square" lIns="511925" tIns="255950" rIns="511925" bIns="255950" anchor="ctr" anchorCtr="0">
            <a:noAutofit/>
          </a:bodyPr>
          <a:lstStyle>
            <a:lvl1pPr marR="0" lvl="0"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24400" b="0" i="0" u="none" strike="noStrike" cap="none">
                <a:solidFill>
                  <a:schemeClr val="dk2"/>
                </a:solidFill>
                <a:latin typeface="Times New Roman"/>
                <a:ea typeface="Times New Roman"/>
                <a:cs typeface="Times New Roman"/>
                <a:sym typeface="Times New Roman"/>
              </a:defRPr>
            </a:lvl9pPr>
          </a:lstStyle>
          <a:p>
            <a:endParaRPr/>
          </a:p>
        </p:txBody>
      </p:sp>
      <p:sp>
        <p:nvSpPr>
          <p:cNvPr id="7" name="Google Shape;7;p2"/>
          <p:cNvSpPr txBox="1">
            <a:spLocks noGrp="1"/>
          </p:cNvSpPr>
          <p:nvPr>
            <p:ph type="body" idx="1"/>
          </p:nvPr>
        </p:nvSpPr>
        <p:spPr>
          <a:xfrm>
            <a:off x="3840162" y="11093450"/>
            <a:ext cx="43526075" cy="23044150"/>
          </a:xfrm>
          <a:prstGeom prst="rect">
            <a:avLst/>
          </a:prstGeom>
          <a:noFill/>
          <a:ln>
            <a:noFill/>
          </a:ln>
        </p:spPr>
        <p:txBody>
          <a:bodyPr spcFirstLastPara="1" wrap="square" lIns="511925" tIns="255950" rIns="511925" bIns="255950" anchor="t" anchorCtr="0">
            <a:noAutofit/>
          </a:bodyPr>
          <a:lstStyle>
            <a:lvl1pPr marL="457200" marR="0" lvl="0" indent="-1352550" algn="l" rtl="0">
              <a:spcBef>
                <a:spcPts val="3540"/>
              </a:spcBef>
              <a:spcAft>
                <a:spcPts val="0"/>
              </a:spcAft>
              <a:buClr>
                <a:schemeClr val="dk1"/>
              </a:buClr>
              <a:buSzPts val="17700"/>
              <a:buFont typeface="Times New Roman"/>
              <a:buChar char="•"/>
              <a:defRPr sz="17700" b="0" i="0" u="none" strike="noStrike" cap="none">
                <a:solidFill>
                  <a:schemeClr val="dk1"/>
                </a:solidFill>
                <a:latin typeface="Times New Roman"/>
                <a:ea typeface="Times New Roman"/>
                <a:cs typeface="Times New Roman"/>
                <a:sym typeface="Times New Roman"/>
              </a:defRPr>
            </a:lvl1pPr>
            <a:lvl2pPr marL="914400" marR="0" lvl="1" indent="-1219200" algn="l" rtl="0">
              <a:spcBef>
                <a:spcPts val="3120"/>
              </a:spcBef>
              <a:spcAft>
                <a:spcPts val="0"/>
              </a:spcAft>
              <a:buClr>
                <a:schemeClr val="dk1"/>
              </a:buClr>
              <a:buSzPts val="15600"/>
              <a:buFont typeface="Times New Roman"/>
              <a:buChar char="–"/>
              <a:defRPr sz="15600" b="0" i="0" u="none" strike="noStrike" cap="none">
                <a:solidFill>
                  <a:schemeClr val="dk1"/>
                </a:solidFill>
                <a:latin typeface="Times New Roman"/>
                <a:ea typeface="Times New Roman"/>
                <a:cs typeface="Times New Roman"/>
                <a:sym typeface="Times New Roman"/>
              </a:defRPr>
            </a:lvl2pPr>
            <a:lvl3pPr marL="1371600" marR="0" lvl="2" indent="-1092200" algn="l" rtl="0">
              <a:spcBef>
                <a:spcPts val="2720"/>
              </a:spcBef>
              <a:spcAft>
                <a:spcPts val="0"/>
              </a:spcAft>
              <a:buClr>
                <a:schemeClr val="dk1"/>
              </a:buClr>
              <a:buSzPts val="13600"/>
              <a:buFont typeface="Times New Roman"/>
              <a:buChar char="•"/>
              <a:defRPr sz="13600" b="0" i="0" u="none" strike="noStrike" cap="none">
                <a:solidFill>
                  <a:schemeClr val="dk1"/>
                </a:solidFill>
                <a:latin typeface="Times New Roman"/>
                <a:ea typeface="Times New Roman"/>
                <a:cs typeface="Times New Roman"/>
                <a:sym typeface="Times New Roman"/>
              </a:defRPr>
            </a:lvl3pPr>
            <a:lvl4pPr marL="1828800" marR="0" lvl="3"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4pPr>
            <a:lvl5pPr marL="2286000" marR="0" lvl="4"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5pPr>
            <a:lvl6pPr marL="2743200" marR="0" lvl="5"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6pPr>
            <a:lvl7pPr marL="3200400" marR="0" lvl="6"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7pPr>
            <a:lvl8pPr marL="3657600" marR="0" lvl="7"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8pPr>
            <a:lvl9pPr marL="4114800" marR="0" lvl="8" indent="-939800" algn="l" rtl="0">
              <a:spcBef>
                <a:spcPts val="2240"/>
              </a:spcBef>
              <a:spcAft>
                <a:spcPts val="0"/>
              </a:spcAft>
              <a:buClr>
                <a:schemeClr val="dk1"/>
              </a:buClr>
              <a:buSzPts val="11200"/>
              <a:buFont typeface="Times New Roman"/>
              <a:buChar char="»"/>
              <a:defRPr sz="112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p2"/>
          <p:cNvSpPr txBox="1">
            <a:spLocks noGrp="1"/>
          </p:cNvSpPr>
          <p:nvPr>
            <p:ph type="dt" idx="10"/>
          </p:nvPr>
        </p:nvSpPr>
        <p:spPr>
          <a:xfrm>
            <a:off x="3840162" y="34988500"/>
            <a:ext cx="10668000" cy="2565400"/>
          </a:xfrm>
          <a:prstGeom prst="rect">
            <a:avLst/>
          </a:prstGeom>
          <a:noFill/>
          <a:ln>
            <a:noFill/>
          </a:ln>
        </p:spPr>
        <p:txBody>
          <a:bodyPr spcFirstLastPara="1" wrap="square" lIns="511925" tIns="255950" rIns="511925" bIns="255950" anchor="t" anchorCtr="0">
            <a:noAutofit/>
          </a:bodyPr>
          <a:lstStyle>
            <a:lvl1pPr marR="0" lvl="0"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9pPr>
          </a:lstStyle>
          <a:p>
            <a:endParaRPr/>
          </a:p>
        </p:txBody>
      </p:sp>
      <p:sp>
        <p:nvSpPr>
          <p:cNvPr id="9" name="Google Shape;9;p2"/>
          <p:cNvSpPr txBox="1">
            <a:spLocks noGrp="1"/>
          </p:cNvSpPr>
          <p:nvPr>
            <p:ph type="ftr" idx="11"/>
          </p:nvPr>
        </p:nvSpPr>
        <p:spPr>
          <a:xfrm>
            <a:off x="17495837" y="34988500"/>
            <a:ext cx="16214725" cy="2565400"/>
          </a:xfrm>
          <a:prstGeom prst="rect">
            <a:avLst/>
          </a:prstGeom>
          <a:noFill/>
          <a:ln>
            <a:noFill/>
          </a:ln>
        </p:spPr>
        <p:txBody>
          <a:bodyPr spcFirstLastPara="1" wrap="square" lIns="511925" tIns="255950" rIns="511925" bIns="255950" anchor="t" anchorCtr="0">
            <a:noAutofit/>
          </a:bodyPr>
          <a:lstStyle>
            <a:lvl1pPr marR="0" lvl="0"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4100" b="0" i="0" u="none" strike="noStrike" cap="none">
                <a:solidFill>
                  <a:schemeClr val="dk1"/>
                </a:solidFill>
                <a:latin typeface="Times New Roman"/>
                <a:ea typeface="Times New Roman"/>
                <a:cs typeface="Times New Roman"/>
                <a:sym typeface="Times New Roman"/>
              </a:defRPr>
            </a:lvl9pPr>
          </a:lstStyle>
          <a:p>
            <a:endParaRPr/>
          </a:p>
        </p:txBody>
      </p:sp>
      <p:sp>
        <p:nvSpPr>
          <p:cNvPr id="10" name="Google Shape;10;p2"/>
          <p:cNvSpPr txBox="1">
            <a:spLocks noGrp="1"/>
          </p:cNvSpPr>
          <p:nvPr>
            <p:ph type="sldNum" idx="12"/>
          </p:nvPr>
        </p:nvSpPr>
        <p:spPr>
          <a:xfrm>
            <a:off x="36698237" y="34988500"/>
            <a:ext cx="10668000" cy="2565400"/>
          </a:xfrm>
          <a:prstGeom prst="rect">
            <a:avLst/>
          </a:prstGeom>
          <a:noFill/>
          <a:ln>
            <a:noFill/>
          </a:ln>
        </p:spPr>
        <p:txBody>
          <a:bodyPr spcFirstLastPara="1" wrap="square" lIns="511925" tIns="255950" rIns="511925" bIns="255950" anchor="t" anchorCtr="0">
            <a:noAutofit/>
          </a:bodyPr>
          <a:lstStyle>
            <a:lvl1pPr marL="0" marR="0" lvl="0"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7700"/>
              <a:buFont typeface="Times New Roman"/>
              <a:buNone/>
              <a:defRPr sz="77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16/j.chb.2015.09.033" TargetMode="External"/><Relationship Id="rId13" Type="http://schemas.openxmlformats.org/officeDocument/2006/relationships/hyperlink" Target="https://doi.org/10.1177/1088357608329827" TargetMode="External"/><Relationship Id="rId18" Type="http://schemas.openxmlformats.org/officeDocument/2006/relationships/hyperlink" Target="https://doi.org/10.1016/j.compedu.2016.03.018" TargetMode="External"/><Relationship Id="rId26" Type="http://schemas.openxmlformats.org/officeDocument/2006/relationships/hyperlink" Target="https://doi.org/10.1177/004005991004200505" TargetMode="External"/><Relationship Id="rId39"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hyperlink" Target="https://doi.org/10.25304/rlt.v29.2626" TargetMode="External"/><Relationship Id="rId34" Type="http://schemas.openxmlformats.org/officeDocument/2006/relationships/image" Target="../media/image9.png"/><Relationship Id="rId7" Type="http://schemas.openxmlformats.org/officeDocument/2006/relationships/hyperlink" Target="https://doi.org/10.1007/s10803-021-05317-w" TargetMode="External"/><Relationship Id="rId12" Type="http://schemas.openxmlformats.org/officeDocument/2006/relationships/hyperlink" Target="https://doi.org/10.1177/1362361313476767" TargetMode="External"/><Relationship Id="rId17" Type="http://schemas.openxmlformats.org/officeDocument/2006/relationships/hyperlink" Target="https://doi.org/10.1007/s10803-012-1544-6" TargetMode="External"/><Relationship Id="rId25" Type="http://schemas.openxmlformats.org/officeDocument/2006/relationships/hyperlink" Target="https://doi.org/10.1177/07356331211022003" TargetMode="External"/><Relationship Id="rId33" Type="http://schemas.openxmlformats.org/officeDocument/2006/relationships/image" Target="../media/image8.png"/><Relationship Id="rId38"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hyperlink" Target="https://doi.org/10.1007/s10462-019-09686-8" TargetMode="External"/><Relationship Id="rId20" Type="http://schemas.openxmlformats.org/officeDocument/2006/relationships/hyperlink" Target="https://doi.org/10.1177/10883576050200040501" TargetMode="Externa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doi.org/10.1007/978-3-642-39191-0_51" TargetMode="External"/><Relationship Id="rId11" Type="http://schemas.openxmlformats.org/officeDocument/2006/relationships/hyperlink" Target="https://doi.org/10.1007/s10803-021-05338-5" TargetMode="External"/><Relationship Id="rId24" Type="http://schemas.openxmlformats.org/officeDocument/2006/relationships/hyperlink" Target="https://doi.org/10.1007/978-981-10-7635-0_26" TargetMode="External"/><Relationship Id="rId32" Type="http://schemas.openxmlformats.org/officeDocument/2006/relationships/image" Target="../media/image7.png"/><Relationship Id="rId37" Type="http://schemas.openxmlformats.org/officeDocument/2006/relationships/image" Target="../media/image12.jpg"/><Relationship Id="rId5" Type="http://schemas.openxmlformats.org/officeDocument/2006/relationships/hyperlink" Target="https://doi.org/10.1007/s40489-020-00230-x" TargetMode="External"/><Relationship Id="rId15" Type="http://schemas.openxmlformats.org/officeDocument/2006/relationships/hyperlink" Target="https://doi.org/10.1007/s10803-017-3315-x" TargetMode="External"/><Relationship Id="rId23" Type="http://schemas.openxmlformats.org/officeDocument/2006/relationships/hyperlink" Target="https://doi.org/10.1177/1088357610371476" TargetMode="External"/><Relationship Id="rId28" Type="http://schemas.openxmlformats.org/officeDocument/2006/relationships/image" Target="../media/image3.png"/><Relationship Id="rId36" Type="http://schemas.openxmlformats.org/officeDocument/2006/relationships/image" Target="../media/image11.jpg"/><Relationship Id="rId10" Type="http://schemas.openxmlformats.org/officeDocument/2006/relationships/hyperlink" Target="https://doi.org/10.1111/jpm.12420" TargetMode="External"/><Relationship Id="rId19" Type="http://schemas.openxmlformats.org/officeDocument/2006/relationships/hyperlink" Target="https://doi.org/10.3390/s18082486" TargetMode="External"/><Relationship Id="rId31" Type="http://schemas.openxmlformats.org/officeDocument/2006/relationships/image" Target="../media/image6.png"/><Relationship Id="rId4" Type="http://schemas.openxmlformats.org/officeDocument/2006/relationships/hyperlink" Target="https://doi.org/10.1109/ISMAR-Adjunct.2017.93" TargetMode="External"/><Relationship Id="rId9" Type="http://schemas.openxmlformats.org/officeDocument/2006/relationships/hyperlink" Target="https://doi.org/10.1177/1088357615583473" TargetMode="External"/><Relationship Id="rId14" Type="http://schemas.openxmlformats.org/officeDocument/2006/relationships/hyperlink" Target="https://doi.org/10.1016/j.compedu.2017.09.010" TargetMode="External"/><Relationship Id="rId22" Type="http://schemas.openxmlformats.org/officeDocument/2006/relationships/hyperlink" Target="https://doi.org/10.1017/S1352465821000370" TargetMode="External"/><Relationship Id="rId27" Type="http://schemas.openxmlformats.org/officeDocument/2006/relationships/image" Target="../media/image2.JPG"/><Relationship Id="rId30" Type="http://schemas.openxmlformats.org/officeDocument/2006/relationships/image" Target="../media/image5.png"/><Relationship Id="rId35"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0" y="-128588"/>
            <a:ext cx="51206400" cy="666908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157200" tIns="78600" rIns="157200" bIns="78600" anchor="ctr" anchorCtr="0">
            <a:no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85" name="Google Shape;85;p1"/>
          <p:cNvSpPr txBox="1"/>
          <p:nvPr/>
        </p:nvSpPr>
        <p:spPr>
          <a:xfrm>
            <a:off x="-14287" y="19926300"/>
            <a:ext cx="341312" cy="863600"/>
          </a:xfrm>
          <a:prstGeom prst="rect">
            <a:avLst/>
          </a:prstGeom>
          <a:noFill/>
          <a:ln>
            <a:noFill/>
          </a:ln>
        </p:spPr>
        <p:txBody>
          <a:bodyPr spcFirstLastPara="1" wrap="square" lIns="169025" tIns="84500" rIns="169025" bIns="84500" anchor="ctr"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87" name="Google Shape;87;p1"/>
          <p:cNvSpPr txBox="1"/>
          <p:nvPr/>
        </p:nvSpPr>
        <p:spPr>
          <a:xfrm>
            <a:off x="17838737" y="14239875"/>
            <a:ext cx="51206400" cy="788987"/>
          </a:xfrm>
          <a:prstGeom prst="rect">
            <a:avLst/>
          </a:prstGeom>
          <a:noFill/>
          <a:ln>
            <a:noFill/>
          </a:ln>
        </p:spPr>
        <p:txBody>
          <a:bodyPr spcFirstLastPara="1" wrap="square" lIns="157200" tIns="78600" rIns="157200" bIns="78600" anchor="t"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88" name="Google Shape;88;p1"/>
          <p:cNvSpPr txBox="1"/>
          <p:nvPr/>
        </p:nvSpPr>
        <p:spPr>
          <a:xfrm>
            <a:off x="18105437" y="14354175"/>
            <a:ext cx="51206400" cy="788987"/>
          </a:xfrm>
          <a:prstGeom prst="rect">
            <a:avLst/>
          </a:prstGeom>
          <a:noFill/>
          <a:ln>
            <a:noFill/>
          </a:ln>
        </p:spPr>
        <p:txBody>
          <a:bodyPr spcFirstLastPara="1" wrap="square" lIns="157200" tIns="78600" rIns="157200" bIns="78600" anchor="t"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89" name="Google Shape;89;p1"/>
          <p:cNvSpPr txBox="1"/>
          <p:nvPr/>
        </p:nvSpPr>
        <p:spPr>
          <a:xfrm>
            <a:off x="18105437" y="14363700"/>
            <a:ext cx="51206400" cy="788987"/>
          </a:xfrm>
          <a:prstGeom prst="rect">
            <a:avLst/>
          </a:prstGeom>
          <a:noFill/>
          <a:ln>
            <a:noFill/>
          </a:ln>
        </p:spPr>
        <p:txBody>
          <a:bodyPr spcFirstLastPara="1" wrap="square" lIns="157200" tIns="78600" rIns="157200" bIns="78600" anchor="t"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94" name="Google Shape;94;p1"/>
          <p:cNvSpPr txBox="1"/>
          <p:nvPr/>
        </p:nvSpPr>
        <p:spPr>
          <a:xfrm>
            <a:off x="636587" y="13911262"/>
            <a:ext cx="317500" cy="790575"/>
          </a:xfrm>
          <a:prstGeom prst="rect">
            <a:avLst/>
          </a:prstGeom>
          <a:noFill/>
          <a:ln>
            <a:noFill/>
          </a:ln>
        </p:spPr>
        <p:txBody>
          <a:bodyPr spcFirstLastPara="1" wrap="square" lIns="157200" tIns="78600" rIns="157200" bIns="78600" anchor="ctr"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95" name="Google Shape;95;p1"/>
          <p:cNvSpPr txBox="1"/>
          <p:nvPr/>
        </p:nvSpPr>
        <p:spPr>
          <a:xfrm>
            <a:off x="-177800" y="13768387"/>
            <a:ext cx="317500" cy="790575"/>
          </a:xfrm>
          <a:prstGeom prst="rect">
            <a:avLst/>
          </a:prstGeom>
          <a:noFill/>
          <a:ln>
            <a:noFill/>
          </a:ln>
        </p:spPr>
        <p:txBody>
          <a:bodyPr spcFirstLastPara="1" wrap="square" lIns="157200" tIns="78600" rIns="157200" bIns="78600" anchor="ctr"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sp>
        <p:nvSpPr>
          <p:cNvPr id="96" name="Google Shape;96;p1"/>
          <p:cNvSpPr txBox="1"/>
          <p:nvPr/>
        </p:nvSpPr>
        <p:spPr>
          <a:xfrm>
            <a:off x="-2547937" y="20502562"/>
            <a:ext cx="317500" cy="790575"/>
          </a:xfrm>
          <a:prstGeom prst="rect">
            <a:avLst/>
          </a:prstGeom>
          <a:noFill/>
          <a:ln>
            <a:noFill/>
          </a:ln>
        </p:spPr>
        <p:txBody>
          <a:bodyPr spcFirstLastPara="1" wrap="square" lIns="157200" tIns="78600" rIns="157200" bIns="78600" anchor="ctr" anchorCtr="0">
            <a:spAutoFit/>
          </a:bodyPr>
          <a:lstStyle/>
          <a:p>
            <a:pPr marL="0" marR="0" lvl="0" indent="0" algn="l" rtl="0">
              <a:lnSpc>
                <a:spcPct val="100000"/>
              </a:lnSpc>
              <a:spcBef>
                <a:spcPts val="0"/>
              </a:spcBef>
              <a:spcAft>
                <a:spcPts val="0"/>
              </a:spcAft>
              <a:buNone/>
            </a:pPr>
            <a:endParaRPr sz="4100" b="0" i="0" u="none">
              <a:solidFill>
                <a:schemeClr val="dk1"/>
              </a:solidFill>
              <a:latin typeface="Times New Roman"/>
              <a:ea typeface="Times New Roman"/>
              <a:cs typeface="Times New Roman"/>
              <a:sym typeface="Times New Roman"/>
            </a:endParaRPr>
          </a:p>
        </p:txBody>
      </p:sp>
      <p:pic>
        <p:nvPicPr>
          <p:cNvPr id="97" name="Google Shape;97;p1" descr="master_brandmark.png"/>
          <p:cNvPicPr preferRelativeResize="0"/>
          <p:nvPr/>
        </p:nvPicPr>
        <p:blipFill rotWithShape="1">
          <a:blip r:embed="rId3">
            <a:alphaModFix/>
          </a:blip>
          <a:srcRect/>
          <a:stretch/>
        </p:blipFill>
        <p:spPr>
          <a:xfrm>
            <a:off x="954087" y="1409701"/>
            <a:ext cx="10953750" cy="3503612"/>
          </a:xfrm>
          <a:prstGeom prst="rect">
            <a:avLst/>
          </a:prstGeom>
          <a:noFill/>
          <a:ln>
            <a:noFill/>
          </a:ln>
        </p:spPr>
      </p:pic>
      <p:sp>
        <p:nvSpPr>
          <p:cNvPr id="99" name="Google Shape;99;p1"/>
          <p:cNvSpPr txBox="1"/>
          <p:nvPr/>
        </p:nvSpPr>
        <p:spPr>
          <a:xfrm>
            <a:off x="11468416" y="352861"/>
            <a:ext cx="38503543" cy="4346105"/>
          </a:xfrm>
          <a:prstGeom prst="rect">
            <a:avLst/>
          </a:prstGeom>
          <a:noFill/>
          <a:ln>
            <a:noFill/>
          </a:ln>
        </p:spPr>
        <p:txBody>
          <a:bodyPr spcFirstLastPara="1" wrap="square" lIns="146300" tIns="73150" rIns="146300" bIns="73150" anchor="t" anchorCtr="0">
            <a:noAutofit/>
          </a:bodyPr>
          <a:lstStyle/>
          <a:p>
            <a:pPr marL="0" marR="0" lvl="0" indent="0" algn="ctr" rtl="0">
              <a:lnSpc>
                <a:spcPct val="100000"/>
              </a:lnSpc>
              <a:spcBef>
                <a:spcPts val="0"/>
              </a:spcBef>
              <a:spcAft>
                <a:spcPts val="0"/>
              </a:spcAft>
              <a:buClr>
                <a:schemeClr val="lt1"/>
              </a:buClr>
              <a:buSzPts val="11500"/>
              <a:buFont typeface="Arial Black"/>
              <a:buNone/>
            </a:pPr>
            <a:r>
              <a:rPr lang="en-US" sz="8800" dirty="0">
                <a:solidFill>
                  <a:schemeClr val="lt1"/>
                </a:solidFill>
                <a:latin typeface="Arial Black"/>
                <a:sym typeface="Arial Black"/>
              </a:rPr>
              <a:t>Developing Novel Therapeutics for Individuals with Autism Spectrum Disorder: Virtual Environments for Social and Emotional Learning</a:t>
            </a:r>
            <a:endParaRPr sz="8800" dirty="0"/>
          </a:p>
        </p:txBody>
      </p:sp>
      <p:sp>
        <p:nvSpPr>
          <p:cNvPr id="102" name="Google Shape;102;p1"/>
          <p:cNvSpPr txBox="1"/>
          <p:nvPr/>
        </p:nvSpPr>
        <p:spPr>
          <a:xfrm>
            <a:off x="1312860" y="6941529"/>
            <a:ext cx="13970000" cy="1303337"/>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i="0" u="none" dirty="0">
                <a:solidFill>
                  <a:srgbClr val="FFCC00"/>
                </a:solidFill>
                <a:latin typeface="Arial"/>
                <a:ea typeface="Arial"/>
                <a:cs typeface="Arial"/>
                <a:sym typeface="Arial"/>
              </a:rPr>
              <a:t>Introduction</a:t>
            </a:r>
            <a:endParaRPr dirty="0"/>
          </a:p>
        </p:txBody>
      </p:sp>
      <p:sp>
        <p:nvSpPr>
          <p:cNvPr id="103" name="Google Shape;103;p1"/>
          <p:cNvSpPr txBox="1"/>
          <p:nvPr/>
        </p:nvSpPr>
        <p:spPr>
          <a:xfrm>
            <a:off x="1235073" y="8440129"/>
            <a:ext cx="14125575" cy="12828123"/>
          </a:xfrm>
          <a:prstGeom prst="rect">
            <a:avLst/>
          </a:prstGeom>
          <a:noFill/>
          <a:ln>
            <a:noFill/>
          </a:ln>
        </p:spPr>
        <p:txBody>
          <a:bodyPr spcFirstLastPara="1" wrap="square" lIns="146300" tIns="73150" rIns="146300" bIns="73150" anchor="t" anchorCtr="0">
            <a:spAutoFit/>
          </a:bodyPr>
          <a:lstStyle/>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Autism Spectrum Disorder (ASD) is a complex neurodevelopmental disorder that can significantly impact an individual's social, communicative, and language skills (Mesa-</a:t>
            </a:r>
            <a:r>
              <a:rPr lang="en-US" sz="1800" b="0" i="0" u="none" strike="noStrike" dirty="0" err="1">
                <a:solidFill>
                  <a:schemeClr val="tx1"/>
                </a:solidFill>
                <a:effectLst/>
                <a:latin typeface="Times New Roman" panose="02020603050405020304" pitchFamily="18" charset="0"/>
              </a:rPr>
              <a:t>Gresa</a:t>
            </a:r>
            <a:r>
              <a:rPr lang="en-US" sz="1800" b="0" i="0" u="none" strike="noStrike" dirty="0">
                <a:solidFill>
                  <a:schemeClr val="tx1"/>
                </a:solidFill>
                <a:effectLst/>
                <a:latin typeface="Times New Roman" panose="02020603050405020304" pitchFamily="18" charset="0"/>
              </a:rPr>
              <a:t> et al., 2018; </a:t>
            </a:r>
            <a:r>
              <a:rPr lang="en-US" sz="1800" b="0" i="0" u="none" strike="noStrike" dirty="0" err="1">
                <a:solidFill>
                  <a:schemeClr val="tx1"/>
                </a:solidFill>
                <a:effectLst/>
                <a:latin typeface="Times New Roman" panose="02020603050405020304" pitchFamily="18" charset="0"/>
              </a:rPr>
              <a:t>Dechsling</a:t>
            </a:r>
            <a:r>
              <a:rPr lang="en-US" sz="1800" b="0" i="0" u="none" strike="noStrike" dirty="0">
                <a:solidFill>
                  <a:schemeClr val="tx1"/>
                </a:solidFill>
                <a:effectLst/>
                <a:latin typeface="Times New Roman" panose="02020603050405020304" pitchFamily="18" charset="0"/>
              </a:rPr>
              <a:t> et al., 2022; </a:t>
            </a:r>
            <a:r>
              <a:rPr lang="en-US" sz="1800" b="0" i="0" u="none" strike="noStrike" dirty="0" err="1">
                <a:solidFill>
                  <a:schemeClr val="tx1"/>
                </a:solidFill>
                <a:effectLst/>
                <a:latin typeface="Times New Roman" panose="02020603050405020304" pitchFamily="18" charset="0"/>
              </a:rPr>
              <a:t>Ritschel</a:t>
            </a:r>
            <a:r>
              <a:rPr lang="en-US" sz="1800" b="0" i="0" u="none" strike="noStrike" dirty="0">
                <a:solidFill>
                  <a:schemeClr val="tx1"/>
                </a:solidFill>
                <a:effectLst/>
                <a:latin typeface="Times New Roman" panose="02020603050405020304" pitchFamily="18" charset="0"/>
              </a:rPr>
              <a:t> et al., 2022; Bekele et al., 2013; </a:t>
            </a:r>
            <a:r>
              <a:rPr lang="en-US" sz="1800" b="0" i="0" u="none" strike="noStrike" dirty="0" err="1">
                <a:solidFill>
                  <a:schemeClr val="tx1"/>
                </a:solidFill>
                <a:effectLst/>
                <a:latin typeface="Times New Roman" panose="02020603050405020304" pitchFamily="18" charset="0"/>
              </a:rPr>
              <a:t>Adjorlu</a:t>
            </a:r>
            <a:r>
              <a:rPr lang="en-US" sz="1800" b="0" i="0" u="none" strike="noStrike" dirty="0">
                <a:solidFill>
                  <a:schemeClr val="tx1"/>
                </a:solidFill>
                <a:effectLst/>
                <a:latin typeface="Times New Roman" panose="02020603050405020304" pitchFamily="18" charset="0"/>
              </a:rPr>
              <a:t> et al., 2017). Individuals with ASD may experience deficits in emotional and social adaptation skills, which can hinder their ability to form and maintain friendships, regulate emotions, and respond appropriately to social cues (Golan, Baron-Cohen, &amp; Hill, 2006). However, with appropriate interventions and support, individuals with ASD can learn social skills and strategies to navigate social situations successfully (</a:t>
            </a:r>
            <a:r>
              <a:rPr lang="en-US" sz="1800" b="0" i="0" u="none" strike="noStrike" dirty="0" err="1">
                <a:solidFill>
                  <a:schemeClr val="tx1"/>
                </a:solidFill>
                <a:effectLst/>
                <a:latin typeface="Times New Roman" panose="02020603050405020304" pitchFamily="18" charset="0"/>
              </a:rPr>
              <a:t>Laugeson</a:t>
            </a:r>
            <a:r>
              <a:rPr lang="en-US" sz="1800" b="0" i="0" u="none" strike="noStrike" dirty="0">
                <a:solidFill>
                  <a:schemeClr val="tx1"/>
                </a:solidFill>
                <a:effectLst/>
                <a:latin typeface="Times New Roman" panose="02020603050405020304" pitchFamily="18" charset="0"/>
              </a:rPr>
              <a:t> &amp; Park, 2014).</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College provides a structured environment that offers choices and control, which can benefit students with ASD, however, they may struggle with new social interactions and unfamiliar places, making it challenging for them to self-advocate and try new experiences without encouragement from others (Wenzel &amp; Rowley, 2010). Autistic individuals commonly have lower quality peer friendships, lower acceptance by their classmates, and experience difficulties in social stimuli and unpredictable social environments (</a:t>
            </a:r>
            <a:r>
              <a:rPr lang="en-US" sz="1800" b="0" i="0" u="none" strike="noStrike" dirty="0" err="1">
                <a:solidFill>
                  <a:schemeClr val="tx1"/>
                </a:solidFill>
                <a:effectLst/>
                <a:latin typeface="Times New Roman" panose="02020603050405020304" pitchFamily="18" charset="0"/>
              </a:rPr>
              <a:t>Dechsling</a:t>
            </a:r>
            <a:r>
              <a:rPr lang="en-US" sz="1800" b="0" i="0" u="none" strike="noStrike" dirty="0">
                <a:solidFill>
                  <a:schemeClr val="tx1"/>
                </a:solidFill>
                <a:effectLst/>
                <a:latin typeface="Times New Roman" panose="02020603050405020304" pitchFamily="18" charset="0"/>
              </a:rPr>
              <a:t> et al., 2022). Additionally, the transition from school to work is challenging for many individuals with ASD, requiring individualized and need-driven services and supports (Hendricks &amp; </a:t>
            </a:r>
            <a:r>
              <a:rPr lang="en-US" sz="1800" b="0" i="0" u="none" strike="noStrike" dirty="0" err="1">
                <a:solidFill>
                  <a:schemeClr val="tx1"/>
                </a:solidFill>
                <a:effectLst/>
                <a:latin typeface="Times New Roman" panose="02020603050405020304" pitchFamily="18" charset="0"/>
              </a:rPr>
              <a:t>Wehman</a:t>
            </a:r>
            <a:r>
              <a:rPr lang="en-US" sz="1800" b="0" i="0" u="none" strike="noStrike" dirty="0">
                <a:solidFill>
                  <a:schemeClr val="tx1"/>
                </a:solidFill>
                <a:effectLst/>
                <a:latin typeface="Times New Roman" panose="02020603050405020304" pitchFamily="18" charset="0"/>
              </a:rPr>
              <a:t>, 2009). </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According to Jackson et al. (2018), post-secondary students with ASD often struggle with social integration, campus life, and mental health. The study found that over three-quarters of the students experienced difficulties with feelings of isolation, being left out, and lacking companionship. Furthermore, nearly three-quarters of the participants had some form of suicidal behavior over their lifetime (Jackson et al., 2018). Therefore, support services are crucial to ensure the success of this population in post-secondary academic settings.</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Psychotherapeutic interventions have shown promise for improving outcomes in autistic adults. However, these interventions must be tailored to the specific needs of this population, taking into account their unique social, cognitive, and sensory features, as well as the presence of co-occurring mental health problems. One such intervention is dialectical behavior therapy (DBT), which aims to improve an individual's ability to regulate emotions effectively, with a particular focus on emotion dysregulation as a core deficit in individuals with a multi-diagnostic symptom presentation. Recent research suggests that DBT may be effective in reducing emotion dysregulation in autistic adults (</a:t>
            </a:r>
            <a:r>
              <a:rPr lang="en-US" sz="1800" b="0" i="0" u="none" strike="noStrike" dirty="0" err="1">
                <a:solidFill>
                  <a:schemeClr val="tx1"/>
                </a:solidFill>
                <a:effectLst/>
                <a:latin typeface="Times New Roman" panose="02020603050405020304" pitchFamily="18" charset="0"/>
              </a:rPr>
              <a:t>Bemmouna</a:t>
            </a:r>
            <a:r>
              <a:rPr lang="en-US" sz="1800" b="0" i="0" u="none" strike="noStrike" dirty="0">
                <a:solidFill>
                  <a:schemeClr val="tx1"/>
                </a:solidFill>
                <a:effectLst/>
                <a:latin typeface="Times New Roman" panose="02020603050405020304" pitchFamily="18" charset="0"/>
              </a:rPr>
              <a:t> et al., 2022).</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Another form of dialectical behavior therapy that has shown promise for individuals with ASD is Radically Open Dialectical Behavior Therapy (RO-DBT), which targets maladaptive overcontrol, social isolation, and emotional expression. Recent research has found that RO-DBT was effective in reducing maladaptive overcontrol and improving social connectedness in both the general sample and the subsample with ASD, with improvements in depression and anxiety symptoms also observed in both groups (Cornwall et al., 2021).</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However, to increase access to these interventions, it may be necessary to develop more scalable and cost-effective delivery methods. One promising avenue is the use of virtual reality (VR) software, which has been shown to be a feasible and acceptable intervention for autistic individuals in higher education (Parsons et al., 2017). It allows for repeated practice and exposure to dynamic and real-life social interactions in a safe and controllable manner (Mosher &amp; Carreon, 2021; </a:t>
            </a:r>
            <a:r>
              <a:rPr lang="en-US" sz="1800" b="0" i="0" u="none" strike="noStrike" dirty="0" err="1">
                <a:solidFill>
                  <a:schemeClr val="tx1"/>
                </a:solidFill>
                <a:effectLst/>
                <a:latin typeface="Times New Roman" panose="02020603050405020304" pitchFamily="18" charset="0"/>
              </a:rPr>
              <a:t>Kandalaft</a:t>
            </a:r>
            <a:r>
              <a:rPr lang="en-US" sz="1800" b="0" i="0" u="none" strike="noStrike" dirty="0">
                <a:solidFill>
                  <a:schemeClr val="tx1"/>
                </a:solidFill>
                <a:effectLst/>
                <a:latin typeface="Times New Roman" panose="02020603050405020304" pitchFamily="18" charset="0"/>
              </a:rPr>
              <a:t> et al., 2013; Moore et al., 2005). One of the unique advantages of VR as a treatment approach for ASD is its ability to create a realistic and adaptable environment that caters to the individual characteristics and capabilities of the patient (Mesa-</a:t>
            </a:r>
            <a:r>
              <a:rPr lang="en-US" sz="1800" b="0" i="0" u="none" strike="noStrike" dirty="0" err="1">
                <a:solidFill>
                  <a:schemeClr val="tx1"/>
                </a:solidFill>
                <a:effectLst/>
                <a:latin typeface="Times New Roman" panose="02020603050405020304" pitchFamily="18" charset="0"/>
              </a:rPr>
              <a:t>Gresa</a:t>
            </a:r>
            <a:r>
              <a:rPr lang="en-US" sz="1800" b="0" i="0" u="none" strike="noStrike" dirty="0">
                <a:solidFill>
                  <a:schemeClr val="tx1"/>
                </a:solidFill>
                <a:effectLst/>
                <a:latin typeface="Times New Roman" panose="02020603050405020304" pitchFamily="18" charset="0"/>
              </a:rPr>
              <a:t> et al., 2018; </a:t>
            </a:r>
            <a:r>
              <a:rPr lang="en-US" sz="1800" b="0" i="0" u="none" strike="noStrike" dirty="0" err="1">
                <a:solidFill>
                  <a:schemeClr val="tx1"/>
                </a:solidFill>
                <a:effectLst/>
                <a:latin typeface="Times New Roman" panose="02020603050405020304" pitchFamily="18" charset="0"/>
              </a:rPr>
              <a:t>Venkataramani</a:t>
            </a:r>
            <a:r>
              <a:rPr lang="en-US" sz="1800" b="0" i="0" u="none" strike="noStrike" dirty="0">
                <a:solidFill>
                  <a:schemeClr val="tx1"/>
                </a:solidFill>
                <a:effectLst/>
                <a:latin typeface="Times New Roman" panose="02020603050405020304" pitchFamily="18" charset="0"/>
              </a:rPr>
              <a:t> et al., 2017).  Researchers can create immersive and interactive scenarios that help students with ASD practice and improve their social skills in a controlled and safe environment using these technologies (Mosher &amp; Carreon, 2021). </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Though the use of innovative technologies such as augmented reality (AR) and virtual reality (VR) for social skill instruction in students with ASD is still considered an emerging field, there is strong evidence of its benefit for this group (Mosher &amp; Carreon, 2021; Mesa-</a:t>
            </a:r>
            <a:r>
              <a:rPr lang="en-US" sz="1800" b="0" i="0" u="none" strike="noStrike" dirty="0" err="1">
                <a:solidFill>
                  <a:schemeClr val="tx1"/>
                </a:solidFill>
                <a:effectLst/>
                <a:latin typeface="Times New Roman" panose="02020603050405020304" pitchFamily="18" charset="0"/>
              </a:rPr>
              <a:t>Gresa</a:t>
            </a:r>
            <a:r>
              <a:rPr lang="en-US" sz="1800" b="0" i="0" u="none" strike="noStrike" dirty="0">
                <a:solidFill>
                  <a:schemeClr val="tx1"/>
                </a:solidFill>
                <a:effectLst/>
                <a:latin typeface="Times New Roman" panose="02020603050405020304" pitchFamily="18" charset="0"/>
              </a:rPr>
              <a:t> et al., 2018). Many studies have reported improvement in at least one objective addressed with VR-based treatment for ASD patients, with emotional and social skills being the most common clinical target (Mesa-</a:t>
            </a:r>
            <a:r>
              <a:rPr lang="en-US" sz="1800" b="0" i="0" u="none" strike="noStrike" dirty="0" err="1">
                <a:solidFill>
                  <a:schemeClr val="tx1"/>
                </a:solidFill>
                <a:effectLst/>
                <a:latin typeface="Times New Roman" panose="02020603050405020304" pitchFamily="18" charset="0"/>
              </a:rPr>
              <a:t>Gresa</a:t>
            </a:r>
            <a:r>
              <a:rPr lang="en-US" sz="1800" b="0" i="0" u="none" strike="noStrike" dirty="0">
                <a:solidFill>
                  <a:schemeClr val="tx1"/>
                </a:solidFill>
                <a:effectLst/>
                <a:latin typeface="Times New Roman" panose="02020603050405020304" pitchFamily="18" charset="0"/>
              </a:rPr>
              <a:t> et al., 2018). Learners are more motivated and engaged when serious games are incorporated in virtual reality learning, and individuals gain positive perspectives toward team cohesiveness, trust, and collaboration. Game-based activities promote positive verbal and nonverbal social interaction behaviors in adolescents with ASD compared to non-game activities (Wang &amp; Xing 2022). Though hardware latency issues that cause motion sickness and vomiting need to be addressed, VR technology has shown to be more effective than other platforms in improving social communication skills, with VR head-mounted displays (HMDs) being particularly effective.</a:t>
            </a:r>
            <a:endParaRPr lang="en-US" sz="2400" b="0" dirty="0">
              <a:solidFill>
                <a:schemeClr val="tx1"/>
              </a:solidFill>
              <a:effectLst/>
            </a:endParaRPr>
          </a:p>
          <a:p>
            <a:pPr indent="457200" rtl="0">
              <a:spcBef>
                <a:spcPts val="0"/>
              </a:spcBef>
              <a:spcAft>
                <a:spcPts val="0"/>
              </a:spcAft>
            </a:pPr>
            <a:r>
              <a:rPr lang="en-US" sz="1800" b="0" i="0" u="none" strike="noStrike" dirty="0">
                <a:solidFill>
                  <a:schemeClr val="tx1"/>
                </a:solidFill>
                <a:effectLst/>
                <a:latin typeface="Times New Roman" panose="02020603050405020304" pitchFamily="18" charset="0"/>
              </a:rPr>
              <a:t>While more research is needed to fully understand the benefits and limitations of these approaches, the use of VR technology in treating ASD represents an innovative and promising approach that has the potential to address some of the challenges faced by individuals with ASD. This project aims to create VR conversational software for autism spectrum disorder for students in higher education that will provide a safe and controlled environment for students with ASD to practice and improve their social skills. The software will incorporate serious game design elements, such as collaborative role-playing, visual representation of achievement, and clear game goals to facilitate social competence learning and transferable social skills. By providing an interactive and engaging learning experience, the software has the potential to transform the way students with ASD learn social skills and improve their quality of life.</a:t>
            </a:r>
            <a:br>
              <a:rPr lang="en-US" dirty="0">
                <a:solidFill>
                  <a:schemeClr val="tx1"/>
                </a:solidFill>
              </a:rPr>
            </a:br>
            <a:endParaRPr dirty="0">
              <a:solidFill>
                <a:schemeClr val="tx1"/>
              </a:solidFill>
              <a:latin typeface="Times New Roman" panose="02020603050405020304" pitchFamily="18" charset="0"/>
              <a:cs typeface="Times New Roman" panose="02020603050405020304" pitchFamily="18" charset="0"/>
            </a:endParaRPr>
          </a:p>
        </p:txBody>
      </p:sp>
      <p:sp>
        <p:nvSpPr>
          <p:cNvPr id="105" name="Google Shape;105;p1"/>
          <p:cNvSpPr txBox="1"/>
          <p:nvPr/>
        </p:nvSpPr>
        <p:spPr>
          <a:xfrm>
            <a:off x="17070386" y="6989909"/>
            <a:ext cx="15724911" cy="1303082"/>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dirty="0">
                <a:solidFill>
                  <a:srgbClr val="FFCC00"/>
                </a:solidFill>
              </a:rPr>
              <a:t>Current Status</a:t>
            </a:r>
            <a:endParaRPr dirty="0"/>
          </a:p>
        </p:txBody>
      </p:sp>
      <p:sp>
        <p:nvSpPr>
          <p:cNvPr id="106" name="Google Shape;106;p1"/>
          <p:cNvSpPr txBox="1"/>
          <p:nvPr/>
        </p:nvSpPr>
        <p:spPr>
          <a:xfrm>
            <a:off x="17021175" y="8446617"/>
            <a:ext cx="15724910" cy="3533271"/>
          </a:xfrm>
          <a:prstGeom prst="rect">
            <a:avLst/>
          </a:prstGeom>
          <a:noFill/>
          <a:ln>
            <a:noFill/>
          </a:ln>
        </p:spPr>
        <p:txBody>
          <a:bodyPr spcFirstLastPara="1" wrap="square" lIns="146300" tIns="73150" rIns="146300" bIns="73150" anchor="t" anchorCtr="0">
            <a:spAutoFit/>
          </a:bodyPr>
          <a:lstStyle/>
          <a:p>
            <a:pPr rtl="0" fontAlgn="base">
              <a:spcBef>
                <a:spcPts val="0"/>
              </a:spcBef>
              <a:spcAft>
                <a:spcPts val="0"/>
              </a:spcAft>
            </a:pPr>
            <a:r>
              <a:rPr lang="en-US" sz="2200" b="0" i="0" u="none" dirty="0">
                <a:solidFill>
                  <a:schemeClr val="tx1"/>
                </a:solidFill>
                <a:latin typeface="Times New Roman"/>
                <a:ea typeface="Times New Roman"/>
                <a:cs typeface="Times New Roman"/>
                <a:sym typeface="Times New Roman"/>
              </a:rPr>
              <a:t> </a:t>
            </a:r>
            <a:r>
              <a:rPr lang="en-US" sz="2200" b="0" i="0" u="none" strike="noStrike" dirty="0">
                <a:solidFill>
                  <a:schemeClr val="tx1"/>
                </a:solidFill>
                <a:effectLst/>
                <a:latin typeface="Times New Roman" panose="02020603050405020304" pitchFamily="18" charset="0"/>
              </a:rPr>
              <a:t>Our research project currently features a single, interactive scene designed to simulate a professor's outdoor office situated in a forested town. The professor character is animated with idle movements and maintains approximate eye contact with the user, providing a more realistic experience. The environment includes a variety of trees, multiple house shells, a well, a gazebo, a desk with a plant, laptop, and coffee cup, two desk chairs, and a male-presenting NPC.</a:t>
            </a:r>
          </a:p>
          <a:p>
            <a:pPr indent="457200" rtl="0">
              <a:spcBef>
                <a:spcPts val="0"/>
              </a:spcBef>
              <a:spcAft>
                <a:spcPts val="0"/>
              </a:spcAft>
            </a:pPr>
            <a:r>
              <a:rPr lang="en-US" sz="2200" b="0" i="0" u="none" strike="noStrike" dirty="0">
                <a:solidFill>
                  <a:schemeClr val="tx1"/>
                </a:solidFill>
                <a:effectLst/>
                <a:latin typeface="Times New Roman" panose="02020603050405020304" pitchFamily="18" charset="0"/>
              </a:rPr>
              <a:t>To enhance the user's experience, we have added basic player controls, such as walking and two modes of turning (point turns and continuous turns) using the joysticks on the controllers. Additionally, we have developed an interaction mechanism with the professor through an opaque question/answer box located on the left side of the desk. This box allows the user to answer DBT-based questions and respond to limited dialogue options, enabling a more engaging and immersive experience. Our project is still in development, and we plan to add more interactive elements and features to the scene. However, we are excited about the progress we have made so far in creating an environment that simulates real-life scenarios in a controlled and safe virtual setting.  </a:t>
            </a:r>
            <a:endParaRPr lang="en-US" sz="2200" b="0" dirty="0">
              <a:solidFill>
                <a:schemeClr val="tx1"/>
              </a:solidFill>
              <a:effectLst/>
            </a:endParaRPr>
          </a:p>
        </p:txBody>
      </p:sp>
      <p:sp>
        <p:nvSpPr>
          <p:cNvPr id="107" name="Google Shape;107;p1"/>
          <p:cNvSpPr txBox="1"/>
          <p:nvPr/>
        </p:nvSpPr>
        <p:spPr>
          <a:xfrm>
            <a:off x="17045926" y="12687436"/>
            <a:ext cx="15749372" cy="1303082"/>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dirty="0">
                <a:solidFill>
                  <a:srgbClr val="FFCC00"/>
                </a:solidFill>
              </a:rPr>
              <a:t>Future Directions</a:t>
            </a:r>
            <a:endParaRPr dirty="0"/>
          </a:p>
        </p:txBody>
      </p:sp>
      <p:sp>
        <p:nvSpPr>
          <p:cNvPr id="108" name="Google Shape;108;p1"/>
          <p:cNvSpPr txBox="1"/>
          <p:nvPr/>
        </p:nvSpPr>
        <p:spPr>
          <a:xfrm>
            <a:off x="16934800" y="14082538"/>
            <a:ext cx="15902605" cy="5503041"/>
          </a:xfrm>
          <a:prstGeom prst="rect">
            <a:avLst/>
          </a:prstGeom>
          <a:noFill/>
          <a:ln>
            <a:noFill/>
          </a:ln>
        </p:spPr>
        <p:txBody>
          <a:bodyPr spcFirstLastPara="1" wrap="square" lIns="146300" tIns="73150" rIns="146300" bIns="73150" anchor="t" anchorCtr="0">
            <a:spAutoFit/>
          </a:bodyPr>
          <a:lstStyle/>
          <a:p>
            <a:pPr indent="457200" rtl="0">
              <a:spcBef>
                <a:spcPts val="0"/>
              </a:spcBef>
              <a:spcAft>
                <a:spcPts val="0"/>
              </a:spcAft>
            </a:pPr>
            <a:r>
              <a:rPr lang="en-US" sz="2000" b="0" i="0" u="none" strike="noStrike" dirty="0">
                <a:solidFill>
                  <a:schemeClr val="tx1"/>
                </a:solidFill>
                <a:effectLst/>
                <a:latin typeface="Times New Roman" panose="02020603050405020304" pitchFamily="18" charset="0"/>
              </a:rPr>
              <a:t>The future directions for this project will involve several key steps to enhance the user experience and improve the overall functionality of the system. Firstly, the asset bundle </a:t>
            </a:r>
            <a:r>
              <a:rPr lang="en-US" sz="2000" b="0" i="0" u="none" strike="noStrike" dirty="0" err="1">
                <a:solidFill>
                  <a:schemeClr val="tx1"/>
                </a:solidFill>
                <a:effectLst/>
                <a:latin typeface="Times New Roman" panose="02020603050405020304" pitchFamily="18" charset="0"/>
              </a:rPr>
              <a:t>Autohands</a:t>
            </a:r>
            <a:r>
              <a:rPr lang="en-US" sz="2000" b="0" i="0" u="none" strike="noStrike" dirty="0">
                <a:solidFill>
                  <a:schemeClr val="tx1"/>
                </a:solidFill>
                <a:effectLst/>
                <a:latin typeface="Times New Roman" panose="02020603050405020304" pitchFamily="18" charset="0"/>
              </a:rPr>
              <a:t> will be added to the system to enable realistic grabbing capabilities and universal ability to grip differently shaped objects, which will significantly enhance the user's interaction with the scene. Secondly, colliders will be added to various small items within the scene to allow the user to interact with them, further improving the realism of the environment.</a:t>
            </a:r>
            <a:endParaRPr lang="en-US" sz="2000" b="0" dirty="0">
              <a:solidFill>
                <a:schemeClr val="tx1"/>
              </a:solidFill>
              <a:effectLst/>
            </a:endParaRPr>
          </a:p>
          <a:p>
            <a:pPr indent="457200" rtl="0">
              <a:spcBef>
                <a:spcPts val="0"/>
              </a:spcBef>
              <a:spcAft>
                <a:spcPts val="0"/>
              </a:spcAft>
            </a:pPr>
            <a:r>
              <a:rPr lang="en-US" sz="2000" b="0" i="0" u="none" strike="noStrike" dirty="0">
                <a:solidFill>
                  <a:schemeClr val="tx1"/>
                </a:solidFill>
                <a:effectLst/>
                <a:latin typeface="Times New Roman" panose="02020603050405020304" pitchFamily="18" charset="0"/>
              </a:rPr>
              <a:t>To create avatar meshes with realistic idle and conversational body language, the researchers have conducted motion capture with the Motor Control Lab in the Department of Physical Therapy using male and female models. The next phase of the project will involve importing these meshes into Unity and finding an appropriate texture to color them. To ensure that the avatars are representative of diverse identities, the researcher plans to collaborate with Semi Ryu in the Department of Kinetic Imaging in the VCU School of the Arts to create custom textures.</a:t>
            </a:r>
            <a:endParaRPr lang="en-US" sz="2000" b="0" dirty="0">
              <a:solidFill>
                <a:schemeClr val="tx1"/>
              </a:solidFill>
              <a:effectLst/>
            </a:endParaRPr>
          </a:p>
          <a:p>
            <a:pPr indent="457200" rtl="0">
              <a:spcBef>
                <a:spcPts val="0"/>
              </a:spcBef>
              <a:spcAft>
                <a:spcPts val="0"/>
              </a:spcAft>
            </a:pPr>
            <a:r>
              <a:rPr lang="en-US" sz="2000" b="0" i="0" u="none" strike="noStrike" dirty="0">
                <a:solidFill>
                  <a:schemeClr val="tx1"/>
                </a:solidFill>
                <a:effectLst/>
                <a:latin typeface="Times New Roman" panose="02020603050405020304" pitchFamily="18" charset="0"/>
              </a:rPr>
              <a:t>The researchers also aim to improve the conversational dialogue model by incorporating natural language processing (NLP) and machine learning methods following the established literature to create more realistic and engaging dialogue trees. To enhance the interactivity of the scene, the infrastructure will be programmed to allow the user to speak their answers into the microphone and receive appropriate responses from the conversational model.</a:t>
            </a:r>
            <a:endParaRPr lang="en-US" sz="2000" b="0" dirty="0">
              <a:solidFill>
                <a:schemeClr val="tx1"/>
              </a:solidFill>
              <a:effectLst/>
            </a:endParaRPr>
          </a:p>
          <a:p>
            <a:pPr indent="457200" rtl="0">
              <a:spcBef>
                <a:spcPts val="0"/>
              </a:spcBef>
              <a:spcAft>
                <a:spcPts val="0"/>
              </a:spcAft>
            </a:pPr>
            <a:r>
              <a:rPr lang="en-US" sz="2000" b="0" i="0" u="none" strike="noStrike" dirty="0">
                <a:solidFill>
                  <a:schemeClr val="tx1"/>
                </a:solidFill>
                <a:effectLst/>
                <a:latin typeface="Times New Roman" panose="02020603050405020304" pitchFamily="18" charset="0"/>
              </a:rPr>
              <a:t>Creating a user interface (UI) menu that appears upon loading the game will also be a key step, allowing users to select level difficulty and specifications for the nonplayer character (NPC) they will be interacting with. In addition, an educational scene explaining relevant DBT skills will be created and displayed before the conversational scene to help users better understand the context of the interaction. Overall, these steps will significantly enhance the user experience and make the system more engaging and interactive.</a:t>
            </a:r>
            <a:endParaRPr lang="en-US" sz="2000" b="0" dirty="0">
              <a:solidFill>
                <a:schemeClr val="tx1"/>
              </a:solidFill>
              <a:effectLst/>
            </a:endParaRPr>
          </a:p>
          <a:p>
            <a:br>
              <a:rPr lang="en-US" dirty="0">
                <a:solidFill>
                  <a:schemeClr val="tx1"/>
                </a:solidFill>
              </a:rPr>
            </a:br>
            <a:endParaRPr dirty="0">
              <a:solidFill>
                <a:schemeClr val="tx1"/>
              </a:solidFill>
              <a:latin typeface="Times New Roman" panose="02020603050405020304" pitchFamily="18" charset="0"/>
              <a:cs typeface="Times New Roman" panose="02020603050405020304" pitchFamily="18" charset="0"/>
            </a:endParaRPr>
          </a:p>
        </p:txBody>
      </p:sp>
      <p:sp>
        <p:nvSpPr>
          <p:cNvPr id="109" name="Google Shape;109;p1"/>
          <p:cNvSpPr txBox="1"/>
          <p:nvPr/>
        </p:nvSpPr>
        <p:spPr>
          <a:xfrm>
            <a:off x="35199637" y="11966693"/>
            <a:ext cx="13970000" cy="1303337"/>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i="0" u="none">
                <a:solidFill>
                  <a:srgbClr val="FFCC00"/>
                </a:solidFill>
                <a:latin typeface="Arial"/>
                <a:ea typeface="Arial"/>
                <a:cs typeface="Arial"/>
                <a:sym typeface="Arial"/>
              </a:rPr>
              <a:t>Works Cited</a:t>
            </a:r>
            <a:endParaRPr/>
          </a:p>
        </p:txBody>
      </p:sp>
      <p:sp>
        <p:nvSpPr>
          <p:cNvPr id="110" name="Google Shape;110;p1"/>
          <p:cNvSpPr txBox="1"/>
          <p:nvPr/>
        </p:nvSpPr>
        <p:spPr>
          <a:xfrm>
            <a:off x="34983737" y="13357347"/>
            <a:ext cx="14838362" cy="20153205"/>
          </a:xfrm>
          <a:prstGeom prst="rect">
            <a:avLst/>
          </a:prstGeom>
          <a:noFill/>
          <a:ln>
            <a:noFill/>
          </a:ln>
        </p:spPr>
        <p:txBody>
          <a:bodyPr spcFirstLastPara="1" wrap="square" lIns="146300" tIns="73150" rIns="146300" bIns="73150" anchor="t" anchorCtr="0">
            <a:spAutoFit/>
          </a:bodyPr>
          <a:lstStyle/>
          <a:p>
            <a:pPr marL="342900" indent="-3429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Adjorlu</a:t>
            </a:r>
            <a:r>
              <a:rPr lang="en-US" sz="2000" b="0" i="0" u="none" strike="noStrike" dirty="0">
                <a:solidFill>
                  <a:srgbClr val="000000"/>
                </a:solidFill>
                <a:effectLst/>
                <a:latin typeface="Times New Roman" panose="02020603050405020304" pitchFamily="18" charset="0"/>
              </a:rPr>
              <a:t>, A., </a:t>
            </a:r>
            <a:r>
              <a:rPr lang="en-US" sz="2000" b="0" i="0" u="none" strike="noStrike" dirty="0" err="1">
                <a:solidFill>
                  <a:srgbClr val="000000"/>
                </a:solidFill>
                <a:effectLst/>
                <a:latin typeface="Times New Roman" panose="02020603050405020304" pitchFamily="18" charset="0"/>
              </a:rPr>
              <a:t>Hoeg</a:t>
            </a:r>
            <a:r>
              <a:rPr lang="en-US" sz="2000" b="0" i="0" u="none" strike="noStrike" dirty="0">
                <a:solidFill>
                  <a:srgbClr val="000000"/>
                </a:solidFill>
                <a:effectLst/>
                <a:latin typeface="Times New Roman" panose="02020603050405020304" pitchFamily="18" charset="0"/>
              </a:rPr>
              <a:t>, E. R., </a:t>
            </a:r>
            <a:r>
              <a:rPr lang="en-US" sz="2000" b="0" i="0" u="none" strike="noStrike" dirty="0" err="1">
                <a:solidFill>
                  <a:srgbClr val="000000"/>
                </a:solidFill>
                <a:effectLst/>
                <a:latin typeface="Times New Roman" panose="02020603050405020304" pitchFamily="18" charset="0"/>
              </a:rPr>
              <a:t>Mangano</a:t>
            </a:r>
            <a:r>
              <a:rPr lang="en-US" sz="2000" b="0" i="0" u="none" strike="noStrike" dirty="0">
                <a:solidFill>
                  <a:srgbClr val="000000"/>
                </a:solidFill>
                <a:effectLst/>
                <a:latin typeface="Times New Roman" panose="02020603050405020304" pitchFamily="18" charset="0"/>
              </a:rPr>
              <a:t>, L., &amp; Serafin, S. (2017). Daily Living Skills Training in Virtual Reality to Help Children with Autism Spectrum Disorder in a Real Shopping Scenario. In 2017 IEEE International Symposium on Mixed and Augmented Reality (ISMAR-Adjunct) (pp. 294–302). IEEE. </a:t>
            </a:r>
            <a:r>
              <a:rPr lang="en-US" sz="2000" b="0" i="0" u="none" strike="noStrike" dirty="0">
                <a:solidFill>
                  <a:srgbClr val="000000"/>
                </a:solidFill>
                <a:effectLst/>
                <a:latin typeface="Times New Roman" panose="02020603050405020304" pitchFamily="18" charset="0"/>
                <a:hlinkClick r:id="rId4"/>
              </a:rPr>
              <a:t>https://doi.org/10.1109/ISMAR-Adjunct.2017.93</a:t>
            </a:r>
            <a:r>
              <a:rPr lang="en-US" sz="2000" i="0" u="none" strike="noStrike" dirty="0">
                <a:solidFill>
                  <a:srgbClr val="000000"/>
                </a:solidFill>
                <a:latin typeface="Times New Roman" panose="02020603050405020304" pitchFamily="18" charset="0"/>
              </a:rPr>
              <a:t> </a:t>
            </a:r>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Bailey, B., Bryant, L., &amp; Hemsley, B. (2021). Virtual reality and augmented reality for children, adolescents, and adults with communication disability and neurodevelopmental disorders: A systematic review. Review Journal of Autism and Developmental Disorders, 9(2), 160–183. </a:t>
            </a:r>
            <a:r>
              <a:rPr lang="en-US" sz="2000" b="0" i="0" u="none" strike="noStrike" dirty="0">
                <a:solidFill>
                  <a:srgbClr val="000000"/>
                </a:solidFill>
                <a:effectLst/>
                <a:latin typeface="Times New Roman" panose="02020603050405020304" pitchFamily="18" charset="0"/>
                <a:hlinkClick r:id="rId5"/>
              </a:rPr>
              <a:t>https://doi.org/10.1007/s40489-020-00230-x</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Bekele, E., Young, M., Zheng, Z., Swanson, A., </a:t>
            </a:r>
            <a:r>
              <a:rPr lang="en-US" sz="2000" b="0" i="0" u="none" strike="noStrike" dirty="0" err="1">
                <a:solidFill>
                  <a:srgbClr val="000000"/>
                </a:solidFill>
                <a:effectLst/>
                <a:latin typeface="Times New Roman" panose="02020603050405020304" pitchFamily="18" charset="0"/>
              </a:rPr>
              <a:t>Weitlauf</a:t>
            </a:r>
            <a:r>
              <a:rPr lang="en-US" sz="2000" b="0" i="0" u="none" strike="noStrike" dirty="0">
                <a:solidFill>
                  <a:srgbClr val="000000"/>
                </a:solidFill>
                <a:effectLst/>
                <a:latin typeface="Times New Roman" panose="02020603050405020304" pitchFamily="18" charset="0"/>
              </a:rPr>
              <a:t>, A. S., Warren, Z., &amp; Sarkar, N. (2013). A Step towards Adaptive Multimodal Virtual Social Interaction Platform for Children with Autism. In Universal Access in Human-Computer Interaction. User and Context Diversity (pp. 464–473). Springer Berlin Heidelberg. </a:t>
            </a:r>
            <a:r>
              <a:rPr lang="en-US" sz="2000" b="0" i="0" u="none" strike="noStrike" dirty="0">
                <a:solidFill>
                  <a:srgbClr val="000000"/>
                </a:solidFill>
                <a:effectLst/>
                <a:latin typeface="Times New Roman" panose="02020603050405020304" pitchFamily="18" charset="0"/>
                <a:hlinkClick r:id="rId6"/>
              </a:rPr>
              <a:t>https://doi.org/10.1007/978-3-642-39191-0_51</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Bemmouna</a:t>
            </a:r>
            <a:r>
              <a:rPr lang="en-US" sz="2000" b="0" i="0" u="none" strike="noStrike" dirty="0">
                <a:solidFill>
                  <a:srgbClr val="000000"/>
                </a:solidFill>
                <a:effectLst/>
                <a:latin typeface="Times New Roman" panose="02020603050405020304" pitchFamily="18" charset="0"/>
              </a:rPr>
              <a:t>, D., </a:t>
            </a:r>
            <a:r>
              <a:rPr lang="en-US" sz="2000" b="0" i="0" u="none" strike="noStrike" dirty="0" err="1">
                <a:solidFill>
                  <a:srgbClr val="000000"/>
                </a:solidFill>
                <a:effectLst/>
                <a:latin typeface="Times New Roman" panose="02020603050405020304" pitchFamily="18" charset="0"/>
              </a:rPr>
              <a:t>Coutelle</a:t>
            </a:r>
            <a:r>
              <a:rPr lang="en-US" sz="2000" b="0" i="0" u="none" strike="noStrike" dirty="0">
                <a:solidFill>
                  <a:srgbClr val="000000"/>
                </a:solidFill>
                <a:effectLst/>
                <a:latin typeface="Times New Roman" panose="02020603050405020304" pitchFamily="18" charset="0"/>
              </a:rPr>
              <a:t>, R., Weibel, S., &amp; Weiner, L. (2022). Feasibility, acceptability and preliminary efficacy of dialectical behavior therapy for autistic adults without intellectual disability: A mixed methods study. Journal of Autism and Developmental Disorders, 52(10), 4337-4354. </a:t>
            </a:r>
            <a:r>
              <a:rPr lang="en-US" sz="2000" b="0" i="0" u="none" strike="noStrike" dirty="0">
                <a:solidFill>
                  <a:srgbClr val="000000"/>
                </a:solidFill>
                <a:effectLst/>
                <a:latin typeface="Times New Roman" panose="02020603050405020304" pitchFamily="18" charset="0"/>
                <a:hlinkClick r:id="rId7"/>
              </a:rPr>
              <a:t>https://doi.org/10.1007/s10803-021-05317-w</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Chen, C.-H., Lee, I.-J., &amp; Lin, L.-Y. (2016). Augmented reality-based video-modeling storybook of nonverbal facial cues for children with autism spectrum disorder to improve their perceptions and judgments of facial expressions and emotions. Computers in Human Behavior, 55, 477–485. </a:t>
            </a:r>
            <a:r>
              <a:rPr lang="en-US" sz="2000" b="0" i="0" u="none" strike="noStrike" dirty="0">
                <a:solidFill>
                  <a:srgbClr val="000000"/>
                </a:solidFill>
                <a:effectLst/>
                <a:latin typeface="Times New Roman" panose="02020603050405020304" pitchFamily="18" charset="0"/>
                <a:hlinkClick r:id="rId8"/>
              </a:rPr>
              <a:t>https://doi.org/10.1016/j.chb.2015.09.033</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Cheng, Y., Huang, C.-L., &amp; Yang, C.-S. (2015). Using a 3D Immersive Virtual Environment System to Enhance Social Understanding and Social Skills for Children With Autism Spectrum Disorders. Focus on Autism and Other Developmental Disabilities, 30(4), 222–236. </a:t>
            </a:r>
            <a:r>
              <a:rPr lang="en-US" sz="2000" b="0" i="0" u="none" strike="noStrike" dirty="0">
                <a:solidFill>
                  <a:srgbClr val="000000"/>
                </a:solidFill>
                <a:effectLst/>
                <a:latin typeface="Times New Roman" panose="02020603050405020304" pitchFamily="18" charset="0"/>
                <a:hlinkClick r:id="rId9"/>
              </a:rPr>
              <a:t>https://doi.org/10.1177/1088357615583473</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Cornwall, P. L., Simpson, S., &amp; </a:t>
            </a:r>
            <a:r>
              <a:rPr lang="en-US" sz="2000" b="0" i="0" u="none" strike="noStrike" dirty="0" err="1">
                <a:solidFill>
                  <a:srgbClr val="000000"/>
                </a:solidFill>
                <a:effectLst/>
                <a:latin typeface="Times New Roman" panose="02020603050405020304" pitchFamily="18" charset="0"/>
              </a:rPr>
              <a:t>Meaden</a:t>
            </a:r>
            <a:r>
              <a:rPr lang="en-US" sz="2000" b="0" i="0" u="none" strike="noStrike" dirty="0">
                <a:solidFill>
                  <a:srgbClr val="000000"/>
                </a:solidFill>
                <a:effectLst/>
                <a:latin typeface="Times New Roman" panose="02020603050405020304" pitchFamily="18" charset="0"/>
              </a:rPr>
              <a:t>, A. (2018). Evaluation of radically open dialectical </a:t>
            </a:r>
            <a:r>
              <a:rPr lang="en-US" sz="2000" b="0" i="0" u="none" strike="noStrike" dirty="0" err="1">
                <a:solidFill>
                  <a:srgbClr val="000000"/>
                </a:solidFill>
                <a:effectLst/>
                <a:latin typeface="Times New Roman" panose="02020603050405020304" pitchFamily="18" charset="0"/>
              </a:rPr>
              <a:t>behaviour</a:t>
            </a:r>
            <a:r>
              <a:rPr lang="en-US" sz="2000" b="0" i="0" u="none" strike="noStrike" dirty="0">
                <a:solidFill>
                  <a:srgbClr val="000000"/>
                </a:solidFill>
                <a:effectLst/>
                <a:latin typeface="Times New Roman" panose="02020603050405020304" pitchFamily="18" charset="0"/>
              </a:rPr>
              <a:t> therapy in an adult community mental health team: Effectiveness in people with autism spectrum disorders. Journal of Psychiatric and Mental Health Nursing, 25(1), 13–24. </a:t>
            </a:r>
            <a:r>
              <a:rPr lang="en-US" sz="2000" b="0" i="0" u="sng" strike="noStrike" dirty="0">
                <a:solidFill>
                  <a:srgbClr val="1155CC"/>
                </a:solidFill>
                <a:effectLst/>
                <a:latin typeface="Times New Roman" panose="02020603050405020304" pitchFamily="18" charset="0"/>
                <a:hlinkClick r:id="rId10"/>
              </a:rPr>
              <a:t>https://doi.org/10.1111/jpm.12420</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Dechsling</a:t>
            </a:r>
            <a:r>
              <a:rPr lang="en-US" sz="2000" b="0" i="0" u="none" strike="noStrike" dirty="0">
                <a:solidFill>
                  <a:srgbClr val="000000"/>
                </a:solidFill>
                <a:effectLst/>
                <a:latin typeface="Times New Roman" panose="02020603050405020304" pitchFamily="18" charset="0"/>
              </a:rPr>
              <a:t>, A., </a:t>
            </a:r>
            <a:r>
              <a:rPr lang="en-US" sz="2000" b="0" i="0" u="none" strike="noStrike" dirty="0" err="1">
                <a:solidFill>
                  <a:srgbClr val="000000"/>
                </a:solidFill>
                <a:effectLst/>
                <a:latin typeface="Times New Roman" panose="02020603050405020304" pitchFamily="18" charset="0"/>
              </a:rPr>
              <a:t>Orm</a:t>
            </a:r>
            <a:r>
              <a:rPr lang="en-US" sz="2000" b="0" i="0" u="none" strike="noStrike" dirty="0">
                <a:solidFill>
                  <a:srgbClr val="000000"/>
                </a:solidFill>
                <a:effectLst/>
                <a:latin typeface="Times New Roman" panose="02020603050405020304" pitchFamily="18" charset="0"/>
              </a:rPr>
              <a:t>, S., Kalandadze, T., et al. (2022). Virtual and augmented reality in social skills interventions for individuals with autism spectrum disorder: A scoping review. Journal of Autism and Developmental Disorders, 52(11), 4692–4707. </a:t>
            </a:r>
            <a:r>
              <a:rPr lang="en-US" sz="2000" b="0" i="0" u="none" strike="noStrike" dirty="0">
                <a:solidFill>
                  <a:srgbClr val="000000"/>
                </a:solidFill>
                <a:effectLst/>
                <a:latin typeface="Times New Roman" panose="02020603050405020304" pitchFamily="18" charset="0"/>
                <a:hlinkClick r:id="rId11"/>
              </a:rPr>
              <a:t>https://doi.org/10.1007/s10803-021-05338-5</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Fast, Y. (2004). Employment for Individuals with Asperger Syndrome or Non-Verbal Learning Disability: Stories and Strategies (1st ed.). Jessica Kingsley Publishers.</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Grynszpan</a:t>
            </a:r>
            <a:r>
              <a:rPr lang="en-US" sz="2000" b="0" i="0" u="none" strike="noStrike" dirty="0">
                <a:solidFill>
                  <a:srgbClr val="000000"/>
                </a:solidFill>
                <a:effectLst/>
                <a:latin typeface="Times New Roman" panose="02020603050405020304" pitchFamily="18" charset="0"/>
              </a:rPr>
              <a:t>, O., Weiss, T. P., Perez-Diaz, F., &amp; Gal, E. (2014). Innovative technology-based interventions for autism spectrum disorders: A meta-analysis. Autism: The International Journal of Research and Practice, 18(4), 346–361. </a:t>
            </a:r>
            <a:r>
              <a:rPr lang="en-US" sz="2000" b="0" i="0" u="none" strike="noStrike" dirty="0">
                <a:solidFill>
                  <a:srgbClr val="000000"/>
                </a:solidFill>
                <a:effectLst/>
                <a:latin typeface="Times New Roman" panose="02020603050405020304" pitchFamily="18" charset="0"/>
                <a:hlinkClick r:id="rId12"/>
              </a:rPr>
              <a:t>https://doi.org/10.1177/1362361313476767</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Hendricks, D. R., &amp; </a:t>
            </a:r>
            <a:r>
              <a:rPr lang="en-US" sz="2000" b="0" i="0" u="none" strike="noStrike" dirty="0" err="1">
                <a:solidFill>
                  <a:srgbClr val="000000"/>
                </a:solidFill>
                <a:effectLst/>
                <a:latin typeface="Times New Roman" panose="02020603050405020304" pitchFamily="18" charset="0"/>
              </a:rPr>
              <a:t>Wehman</a:t>
            </a:r>
            <a:r>
              <a:rPr lang="en-US" sz="2000" b="0" i="0" u="none" strike="noStrike" dirty="0">
                <a:solidFill>
                  <a:srgbClr val="000000"/>
                </a:solidFill>
                <a:effectLst/>
                <a:latin typeface="Times New Roman" panose="02020603050405020304" pitchFamily="18" charset="0"/>
              </a:rPr>
              <a:t>, P. (2009). Transition From School to Adulthood for Youth With Autism Spectrum Disorders: Review and Recommendations. Focus on Autism and Other Developmental Disabilities, 24(2), 77–88. </a:t>
            </a:r>
            <a:r>
              <a:rPr lang="en-US" sz="2000" b="0" i="0" u="none" strike="noStrike" dirty="0">
                <a:solidFill>
                  <a:srgbClr val="000000"/>
                </a:solidFill>
                <a:effectLst/>
                <a:latin typeface="Times New Roman" panose="02020603050405020304" pitchFamily="18" charset="0"/>
                <a:hlinkClick r:id="rId13"/>
              </a:rPr>
              <a:t>https://doi.org/10.1177/1088357608329827</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Ip, H. H. S., Wong, S. W. L., Chan, D. F. Y., Byrne, J., Li, L. S. W., Fung, D. S. S., &amp; Chung, R. C. K. (2018). Enhance Emotional and Social Adaptation Skills for Children with Autism Spectrum Disorder: A Virtual Reality Enabled Approach. Computers &amp; Education, 117, 1–15. </a:t>
            </a:r>
            <a:r>
              <a:rPr lang="en-US" sz="2000" b="0" i="0" u="none" strike="noStrike" dirty="0">
                <a:solidFill>
                  <a:srgbClr val="000000"/>
                </a:solidFill>
                <a:effectLst/>
                <a:latin typeface="Times New Roman" panose="02020603050405020304" pitchFamily="18" charset="0"/>
                <a:hlinkClick r:id="rId14"/>
              </a:rPr>
              <a:t>https://doi.org/10.1016/j.compedu.2017.09.010</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Jackson, S. L. J., Hart, L., Brown, J. T., &amp; </a:t>
            </a:r>
            <a:r>
              <a:rPr lang="en-US" sz="2000" b="0" i="0" u="none" strike="noStrike" dirty="0" err="1">
                <a:solidFill>
                  <a:srgbClr val="000000"/>
                </a:solidFill>
                <a:effectLst/>
                <a:latin typeface="Times New Roman" panose="02020603050405020304" pitchFamily="18" charset="0"/>
              </a:rPr>
              <a:t>Volkmar</a:t>
            </a:r>
            <a:r>
              <a:rPr lang="en-US" sz="2000" b="0" i="0" u="none" strike="noStrike" dirty="0">
                <a:solidFill>
                  <a:srgbClr val="000000"/>
                </a:solidFill>
                <a:effectLst/>
                <a:latin typeface="Times New Roman" panose="02020603050405020304" pitchFamily="18" charset="0"/>
              </a:rPr>
              <a:t>, F. R. (2018). Brief report: Self-reported academic, social, and mental health experiences of post-secondary students with autism spectrum disorder. Journal of Autism and Developmental Disorders, 48(3), 643–650. </a:t>
            </a:r>
            <a:r>
              <a:rPr lang="en-US" sz="2000" b="0" i="0" u="none" strike="noStrike" dirty="0">
                <a:solidFill>
                  <a:srgbClr val="000000"/>
                </a:solidFill>
                <a:effectLst/>
                <a:latin typeface="Times New Roman" panose="02020603050405020304" pitchFamily="18" charset="0"/>
                <a:hlinkClick r:id="rId15"/>
              </a:rPr>
              <a:t>https://doi.org/10.1007/s10803-017-3315-x</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Jaliaawala</a:t>
            </a:r>
            <a:r>
              <a:rPr lang="en-US" sz="2000" b="0" i="0" u="none" strike="noStrike" dirty="0">
                <a:solidFill>
                  <a:srgbClr val="000000"/>
                </a:solidFill>
                <a:effectLst/>
                <a:latin typeface="Times New Roman" panose="02020603050405020304" pitchFamily="18" charset="0"/>
              </a:rPr>
              <a:t>, M. S., &amp; Khan, R. A. (2020). Can autism be catered with artificial intelligence-assisted intervention technology? A comprehensive survey. The Artificial Intelligence Review, 53(2), 1039–1069. </a:t>
            </a:r>
            <a:r>
              <a:rPr lang="en-US" sz="2000" b="0" i="0" u="none" strike="noStrike" dirty="0">
                <a:solidFill>
                  <a:srgbClr val="000000"/>
                </a:solidFill>
                <a:effectLst/>
                <a:latin typeface="Times New Roman" panose="02020603050405020304" pitchFamily="18" charset="0"/>
                <a:hlinkClick r:id="rId16"/>
              </a:rPr>
              <a:t>https://doi.org/10.1007/s10462-019-09686-8</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Kandalaft</a:t>
            </a:r>
            <a:r>
              <a:rPr lang="en-US" sz="2000" b="0" i="0" u="none" strike="noStrike" dirty="0">
                <a:solidFill>
                  <a:srgbClr val="000000"/>
                </a:solidFill>
                <a:effectLst/>
                <a:latin typeface="Times New Roman" panose="02020603050405020304" pitchFamily="18" charset="0"/>
              </a:rPr>
              <a:t>, M. R., </a:t>
            </a:r>
            <a:r>
              <a:rPr lang="en-US" sz="2000" b="0" i="0" u="none" strike="noStrike" dirty="0" err="1">
                <a:solidFill>
                  <a:srgbClr val="000000"/>
                </a:solidFill>
                <a:effectLst/>
                <a:latin typeface="Times New Roman" panose="02020603050405020304" pitchFamily="18" charset="0"/>
              </a:rPr>
              <a:t>Didehbani</a:t>
            </a:r>
            <a:r>
              <a:rPr lang="en-US" sz="2000" b="0" i="0" u="none" strike="noStrike" dirty="0">
                <a:solidFill>
                  <a:srgbClr val="000000"/>
                </a:solidFill>
                <a:effectLst/>
                <a:latin typeface="Times New Roman" panose="02020603050405020304" pitchFamily="18" charset="0"/>
              </a:rPr>
              <a:t>, N., Krawczyk, D. C., Allen, T. T., &amp; Chapman, S. B. (2013). Virtual reality social cognition training for young adults with high-functioning autism. Journal of Autism and Developmental Disorders, 43(1), 34–44. </a:t>
            </a:r>
            <a:r>
              <a:rPr lang="en-US" sz="2000" b="0" i="0" u="none" strike="noStrike" dirty="0">
                <a:solidFill>
                  <a:srgbClr val="000000"/>
                </a:solidFill>
                <a:effectLst/>
                <a:latin typeface="Times New Roman" panose="02020603050405020304" pitchFamily="18" charset="0"/>
                <a:hlinkClick r:id="rId17"/>
              </a:rPr>
              <a:t>https://doi.org/10.1007/s10803-012-1544-6</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Lorenzo, G., </a:t>
            </a:r>
            <a:r>
              <a:rPr lang="en-US" sz="2000" b="0" i="0" u="none" strike="noStrike" dirty="0" err="1">
                <a:solidFill>
                  <a:srgbClr val="000000"/>
                </a:solidFill>
                <a:effectLst/>
                <a:latin typeface="Times New Roman" panose="02020603050405020304" pitchFamily="18" charset="0"/>
              </a:rPr>
              <a:t>Lledó</a:t>
            </a:r>
            <a:r>
              <a:rPr lang="en-US" sz="2000" b="0" i="0" u="none" strike="noStrike" dirty="0">
                <a:solidFill>
                  <a:srgbClr val="000000"/>
                </a:solidFill>
                <a:effectLst/>
                <a:latin typeface="Times New Roman" panose="02020603050405020304" pitchFamily="18" charset="0"/>
              </a:rPr>
              <a:t>, A., Pomares, J., &amp; </a:t>
            </a:r>
            <a:r>
              <a:rPr lang="en-US" sz="2000" b="0" i="0" u="none" strike="noStrike" dirty="0" err="1">
                <a:solidFill>
                  <a:srgbClr val="000000"/>
                </a:solidFill>
                <a:effectLst/>
                <a:latin typeface="Times New Roman" panose="02020603050405020304" pitchFamily="18" charset="0"/>
              </a:rPr>
              <a:t>Roig</a:t>
            </a:r>
            <a:r>
              <a:rPr lang="en-US" sz="2000" b="0" i="0" u="none" strike="noStrike" dirty="0">
                <a:solidFill>
                  <a:srgbClr val="000000"/>
                </a:solidFill>
                <a:effectLst/>
                <a:latin typeface="Times New Roman" panose="02020603050405020304" pitchFamily="18" charset="0"/>
              </a:rPr>
              <a:t>, R. (2016). Design and Application of an Immersive Virtual Reality System to Enhance Emotional Skills for Children with Autism Spectrum Disorders. Computers &amp; Education, 98, 192–205. </a:t>
            </a:r>
            <a:r>
              <a:rPr lang="en-US" sz="2000" b="0" i="0" u="none" strike="noStrike" dirty="0">
                <a:solidFill>
                  <a:srgbClr val="000000"/>
                </a:solidFill>
                <a:effectLst/>
                <a:latin typeface="Times New Roman" panose="02020603050405020304" pitchFamily="18" charset="0"/>
                <a:hlinkClick r:id="rId18"/>
              </a:rPr>
              <a:t>https://doi.org/10.1016/j.compedu.2016.03.018</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Mesa-</a:t>
            </a:r>
            <a:r>
              <a:rPr lang="en-US" sz="2000" b="0" i="0" u="none" strike="noStrike" dirty="0" err="1">
                <a:solidFill>
                  <a:srgbClr val="000000"/>
                </a:solidFill>
                <a:effectLst/>
                <a:latin typeface="Times New Roman" panose="02020603050405020304" pitchFamily="18" charset="0"/>
              </a:rPr>
              <a:t>Gresa</a:t>
            </a:r>
            <a:r>
              <a:rPr lang="en-US" sz="2000" b="0" i="0" u="none" strike="noStrike" dirty="0">
                <a:solidFill>
                  <a:srgbClr val="000000"/>
                </a:solidFill>
                <a:effectLst/>
                <a:latin typeface="Times New Roman" panose="02020603050405020304" pitchFamily="18" charset="0"/>
              </a:rPr>
              <a:t>, P., Gil-Gomez, H., Lozano-</a:t>
            </a:r>
            <a:r>
              <a:rPr lang="en-US" sz="2000" b="0" i="0" u="none" strike="noStrike" dirty="0" err="1">
                <a:solidFill>
                  <a:srgbClr val="000000"/>
                </a:solidFill>
                <a:effectLst/>
                <a:latin typeface="Times New Roman" panose="02020603050405020304" pitchFamily="18" charset="0"/>
              </a:rPr>
              <a:t>Quilis</a:t>
            </a:r>
            <a:r>
              <a:rPr lang="en-US" sz="2000" b="0" i="0" u="none" strike="noStrike" dirty="0">
                <a:solidFill>
                  <a:srgbClr val="000000"/>
                </a:solidFill>
                <a:effectLst/>
                <a:latin typeface="Times New Roman" panose="02020603050405020304" pitchFamily="18" charset="0"/>
              </a:rPr>
              <a:t>, J.-A., &amp; Gil-Gomez, J.-A. (2018). Effectiveness of virtual reality for children and adolescents with autism spectrum disorder: An evidence-based systematic review. Sensors, 18, 2486. </a:t>
            </a:r>
            <a:r>
              <a:rPr lang="en-US" sz="2000" b="0" i="0" u="none" strike="noStrike" dirty="0">
                <a:solidFill>
                  <a:srgbClr val="000000"/>
                </a:solidFill>
                <a:effectLst/>
                <a:latin typeface="Times New Roman" panose="02020603050405020304" pitchFamily="18" charset="0"/>
                <a:hlinkClick r:id="rId19"/>
              </a:rPr>
              <a:t>https://doi.org/10.3390/s18082486</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Moore, D., Cheng, Y., McGrath, P., &amp; Powell, N. J. (2005). Collaborative virtual environment technology for people with autism. Focus on Autism and Other Developmental Disabilities, 20(4), 231–243. </a:t>
            </a:r>
            <a:r>
              <a:rPr lang="en-US" sz="2000" b="0" i="0" u="none" strike="noStrike" dirty="0">
                <a:solidFill>
                  <a:srgbClr val="000000"/>
                </a:solidFill>
                <a:effectLst/>
                <a:latin typeface="Times New Roman" panose="02020603050405020304" pitchFamily="18" charset="0"/>
                <a:hlinkClick r:id="rId20"/>
              </a:rPr>
              <a:t>https://doi.org/10.1177/10883576050200040501</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Mosher, M. A., &amp; Carreon, A. C. (2021). Teaching social skills to students with autism spectrum disorder through augmented, virtual and mixed reality. Research in Learning Technology, 29, 1–22. </a:t>
            </a:r>
            <a:r>
              <a:rPr lang="en-US" sz="2000" b="0" i="0" u="none" strike="noStrike" dirty="0">
                <a:solidFill>
                  <a:srgbClr val="000000"/>
                </a:solidFill>
                <a:effectLst/>
                <a:latin typeface="Times New Roman" panose="02020603050405020304" pitchFamily="18" charset="0"/>
                <a:hlinkClick r:id="rId21"/>
              </a:rPr>
              <a:t>https://doi.org/10.25304/rlt.v29.2626</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Ritschel</a:t>
            </a:r>
            <a:r>
              <a:rPr lang="en-US" sz="2000" b="0" i="0" u="none" strike="noStrike" dirty="0">
                <a:solidFill>
                  <a:srgbClr val="000000"/>
                </a:solidFill>
                <a:effectLst/>
                <a:latin typeface="Times New Roman" panose="02020603050405020304" pitchFamily="18" charset="0"/>
              </a:rPr>
              <a:t>, L. A., Guy, L., &amp; Maddox, B. B. (2022). A pilot study of dialectical behavior therapy skills training for autistic adults. </a:t>
            </a:r>
            <a:r>
              <a:rPr lang="en-US" sz="2000" b="0" i="0" u="none" strike="noStrike" dirty="0" err="1">
                <a:solidFill>
                  <a:srgbClr val="000000"/>
                </a:solidFill>
                <a:effectLst/>
                <a:latin typeface="Times New Roman" panose="02020603050405020304" pitchFamily="18" charset="0"/>
              </a:rPr>
              <a:t>Behavioural</a:t>
            </a:r>
            <a:r>
              <a:rPr lang="en-US" sz="2000" b="0" i="0" u="none" strike="noStrike" dirty="0">
                <a:solidFill>
                  <a:srgbClr val="000000"/>
                </a:solidFill>
                <a:effectLst/>
                <a:latin typeface="Times New Roman" panose="02020603050405020304" pitchFamily="18" charset="0"/>
              </a:rPr>
              <a:t> and Cognitive Psychotherapy, 50(2), 187-202. </a:t>
            </a:r>
            <a:r>
              <a:rPr lang="en-US" sz="2000" b="0" i="0" u="none" strike="noStrike" dirty="0">
                <a:solidFill>
                  <a:srgbClr val="000000"/>
                </a:solidFill>
                <a:effectLst/>
                <a:latin typeface="Times New Roman" panose="02020603050405020304" pitchFamily="18" charset="0"/>
                <a:hlinkClick r:id="rId22"/>
              </a:rPr>
              <a:t>https://doi.org/10.1017/S1352465821000370</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Roberts, K. D. (2010). Topic areas to consider when planning transition from high school to postsecondary education for students with autism spectrum disorders. Focus on Autism and Other Developmental Disabilities, 25(3), 158-162. </a:t>
            </a:r>
            <a:r>
              <a:rPr lang="en-US" sz="2000" b="0" i="0" u="none" strike="noStrike" dirty="0">
                <a:solidFill>
                  <a:srgbClr val="000000"/>
                </a:solidFill>
                <a:effectLst/>
                <a:latin typeface="Times New Roman" panose="02020603050405020304" pitchFamily="18" charset="0"/>
                <a:hlinkClick r:id="rId23"/>
              </a:rPr>
              <a:t>https://doi.org/10.1177/1088357610371476</a:t>
            </a:r>
            <a:endParaRPr lang="en-US" sz="2000" dirty="0"/>
          </a:p>
          <a:p>
            <a:pPr marL="457200" indent="-457200" rtl="0">
              <a:spcBef>
                <a:spcPts val="0"/>
              </a:spcBef>
              <a:spcAft>
                <a:spcPts val="0"/>
              </a:spcAft>
              <a:buAutoNum type="arabicPeriod"/>
            </a:pPr>
            <a:r>
              <a:rPr lang="en-US" sz="2000" b="0" i="0" u="none" strike="noStrike" dirty="0" err="1">
                <a:solidFill>
                  <a:srgbClr val="000000"/>
                </a:solidFill>
                <a:effectLst/>
                <a:latin typeface="Times New Roman" panose="02020603050405020304" pitchFamily="18" charset="0"/>
              </a:rPr>
              <a:t>Venkataramani</a:t>
            </a:r>
            <a:r>
              <a:rPr lang="en-US" sz="2000" b="0" i="0" u="none" strike="noStrike" dirty="0">
                <a:solidFill>
                  <a:srgbClr val="000000"/>
                </a:solidFill>
                <a:effectLst/>
                <a:latin typeface="Times New Roman" panose="02020603050405020304" pitchFamily="18" charset="0"/>
              </a:rPr>
              <a:t>, G. P., </a:t>
            </a:r>
            <a:r>
              <a:rPr lang="en-US" sz="2000" b="0" i="0" u="none" strike="noStrike" dirty="0" err="1">
                <a:solidFill>
                  <a:srgbClr val="000000"/>
                </a:solidFill>
                <a:effectLst/>
                <a:latin typeface="Times New Roman" panose="02020603050405020304" pitchFamily="18" charset="0"/>
              </a:rPr>
              <a:t>Sankaranarayanan</a:t>
            </a:r>
            <a:r>
              <a:rPr lang="en-US" sz="2000" b="0" i="0" u="none" strike="noStrike" dirty="0">
                <a:solidFill>
                  <a:srgbClr val="000000"/>
                </a:solidFill>
                <a:effectLst/>
                <a:latin typeface="Times New Roman" panose="02020603050405020304" pitchFamily="18" charset="0"/>
              </a:rPr>
              <a:t>, K., Mukherjee, S., </a:t>
            </a:r>
            <a:r>
              <a:rPr lang="en-US" sz="2000" b="0" i="0" u="none" strike="noStrike" dirty="0" err="1">
                <a:solidFill>
                  <a:srgbClr val="000000"/>
                </a:solidFill>
                <a:effectLst/>
                <a:latin typeface="Times New Roman" panose="02020603050405020304" pitchFamily="18" charset="0"/>
              </a:rPr>
              <a:t>Arputharaj</a:t>
            </a:r>
            <a:r>
              <a:rPr lang="en-US" sz="2000" b="0" i="0" u="none" strike="noStrike" dirty="0">
                <a:solidFill>
                  <a:srgbClr val="000000"/>
                </a:solidFill>
                <a:effectLst/>
                <a:latin typeface="Times New Roman" panose="02020603050405020304" pitchFamily="18" charset="0"/>
              </a:rPr>
              <a:t>, K., &amp; Sankara Narayanan, S. (2017). A rehabilitation therapy for autism spectrum disorder using virtual reality. In Smart Secure Systems - IoT and Analytics Perspective (Vol. 808, pp. 328-336). Springer Singapore Pte. Limited. </a:t>
            </a:r>
            <a:r>
              <a:rPr lang="en-US" sz="2000" b="0" i="0" u="none" strike="noStrike" dirty="0">
                <a:solidFill>
                  <a:srgbClr val="000000"/>
                </a:solidFill>
                <a:effectLst/>
                <a:latin typeface="Times New Roman" panose="02020603050405020304" pitchFamily="18" charset="0"/>
                <a:hlinkClick r:id="rId24"/>
              </a:rPr>
              <a:t>https://doi.org/10.1007/978-981-10-7635-0_26</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Wang, X., &amp; Xing, W. (2022). Supporting youth with autism learning social competence: A comparison of game-and nongame-based activities in 3D virtual world. Journal of Educational Computing Research, 60(1), 74-103. </a:t>
            </a:r>
            <a:r>
              <a:rPr lang="en-US" sz="2000" b="0" i="0" u="none" strike="noStrike" dirty="0">
                <a:solidFill>
                  <a:srgbClr val="000000"/>
                </a:solidFill>
                <a:effectLst/>
                <a:latin typeface="Times New Roman" panose="02020603050405020304" pitchFamily="18" charset="0"/>
                <a:hlinkClick r:id="rId25"/>
              </a:rPr>
              <a:t>https://doi.org/10.1177/07356331211022003</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Wenzel, C., &amp; Rowley, L. (2010). Teaching social skills and academic strategies to college students with Asperger’s syndrome. Teaching Exceptional Children, 42(5), 44-50. </a:t>
            </a:r>
            <a:r>
              <a:rPr lang="en-US" sz="2000" b="0" i="0" u="none" strike="noStrike" dirty="0">
                <a:solidFill>
                  <a:srgbClr val="000000"/>
                </a:solidFill>
                <a:effectLst/>
                <a:latin typeface="Times New Roman" panose="02020603050405020304" pitchFamily="18" charset="0"/>
                <a:hlinkClick r:id="rId26"/>
              </a:rPr>
              <a:t>https://doi.org/10.1177/004005991004200505</a:t>
            </a:r>
            <a:endParaRPr lang="en-US" sz="2000" dirty="0"/>
          </a:p>
          <a:p>
            <a:pPr marL="457200" indent="-457200" rtl="0">
              <a:spcBef>
                <a:spcPts val="0"/>
              </a:spcBef>
              <a:spcAft>
                <a:spcPts val="0"/>
              </a:spcAft>
              <a:buAutoNum type="arabicPeriod"/>
            </a:pPr>
            <a:r>
              <a:rPr lang="en-US" sz="2000" b="0" i="0" u="none" strike="noStrike" dirty="0">
                <a:solidFill>
                  <a:srgbClr val="000000"/>
                </a:solidFill>
                <a:effectLst/>
                <a:latin typeface="Times New Roman" panose="02020603050405020304" pitchFamily="18" charset="0"/>
              </a:rPr>
              <a:t>Wolf, L., Brown, J. T., &amp; Bork, G. (2011). Students with Asperger syndrome: A guide for college personnel. Journal of Autism and Developmental Disorders, 41(9), 1289-1290. https://doi.org/10.1007/s10803-010-1122-8</a:t>
            </a:r>
            <a:br>
              <a:rPr lang="en-US" sz="2000" dirty="0"/>
            </a:br>
            <a:endParaRPr sz="2000" dirty="0"/>
          </a:p>
        </p:txBody>
      </p:sp>
      <p:sp>
        <p:nvSpPr>
          <p:cNvPr id="111" name="Google Shape;111;p1"/>
          <p:cNvSpPr txBox="1"/>
          <p:nvPr/>
        </p:nvSpPr>
        <p:spPr>
          <a:xfrm>
            <a:off x="35381115" y="34139558"/>
            <a:ext cx="13970000" cy="1301750"/>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i="0" u="none" dirty="0">
                <a:solidFill>
                  <a:srgbClr val="FFCC00"/>
                </a:solidFill>
                <a:latin typeface="Arial"/>
                <a:ea typeface="Arial"/>
                <a:cs typeface="Arial"/>
                <a:sym typeface="Arial"/>
              </a:rPr>
              <a:t>Acknowledgements</a:t>
            </a:r>
            <a:endParaRPr dirty="0"/>
          </a:p>
        </p:txBody>
      </p:sp>
      <p:sp>
        <p:nvSpPr>
          <p:cNvPr id="112" name="Google Shape;112;p1"/>
          <p:cNvSpPr txBox="1"/>
          <p:nvPr/>
        </p:nvSpPr>
        <p:spPr>
          <a:xfrm>
            <a:off x="35430692" y="35650275"/>
            <a:ext cx="13920787" cy="1686612"/>
          </a:xfrm>
          <a:prstGeom prst="rect">
            <a:avLst/>
          </a:prstGeom>
          <a:noFill/>
          <a:ln>
            <a:noFill/>
          </a:ln>
        </p:spPr>
        <p:txBody>
          <a:bodyPr spcFirstLastPara="1" wrap="square" lIns="146300" tIns="73150" rIns="146300" bIns="73150" anchor="t" anchorCtr="0">
            <a:spAutoFit/>
          </a:bodyPr>
          <a:lstStyle/>
          <a:p>
            <a:pPr marL="0" marR="0" lvl="0" indent="0" algn="l" rtl="0">
              <a:lnSpc>
                <a:spcPct val="100000"/>
              </a:lnSpc>
              <a:spcBef>
                <a:spcPts val="0"/>
              </a:spcBef>
              <a:spcAft>
                <a:spcPts val="0"/>
              </a:spcAft>
              <a:buClr>
                <a:schemeClr val="dk1"/>
              </a:buClr>
              <a:buSzPts val="2500"/>
              <a:buFont typeface="Garamond"/>
              <a:buNone/>
            </a:pPr>
            <a:r>
              <a:rPr lang="en-US" sz="2500" b="0" i="0" u="none" dirty="0">
                <a:solidFill>
                  <a:schemeClr val="tx1"/>
                </a:solidFill>
                <a:latin typeface="Times New Roman" panose="02020603050405020304" pitchFamily="18" charset="0"/>
                <a:ea typeface="Garamond"/>
                <a:cs typeface="Times New Roman" panose="02020603050405020304" pitchFamily="18" charset="0"/>
                <a:sym typeface="Garamond"/>
              </a:rPr>
              <a:t>Thank you to the Undergraduate Fellowship for Clinical and Translational Research (CCTR), the Department of Pharmacotherapy and Outcomes Sciences, and the Motor Control Lab in the Department of Physical Therapy. Special thank you to Silas </a:t>
            </a:r>
            <a:r>
              <a:rPr lang="en-US" sz="2500" b="0" i="0" u="none" dirty="0" err="1">
                <a:solidFill>
                  <a:schemeClr val="tx1"/>
                </a:solidFill>
                <a:latin typeface="Times New Roman" panose="02020603050405020304" pitchFamily="18" charset="0"/>
                <a:ea typeface="Garamond"/>
                <a:cs typeface="Times New Roman" panose="02020603050405020304" pitchFamily="18" charset="0"/>
                <a:sym typeface="Garamond"/>
              </a:rPr>
              <a:t>Contaifer</a:t>
            </a:r>
            <a:r>
              <a:rPr lang="en-US" sz="2500" b="0" i="0" u="none" dirty="0">
                <a:solidFill>
                  <a:schemeClr val="tx1"/>
                </a:solidFill>
                <a:latin typeface="Times New Roman" panose="02020603050405020304" pitchFamily="18" charset="0"/>
                <a:ea typeface="Garamond"/>
                <a:cs typeface="Times New Roman" panose="02020603050405020304" pitchFamily="18" charset="0"/>
                <a:sym typeface="Garamond"/>
              </a:rPr>
              <a:t> and Dr. Wijesinghe for their support and mentorship on this project, as well as Cameron </a:t>
            </a:r>
            <a:r>
              <a:rPr lang="en-US" sz="2500" b="0" i="0" u="none" dirty="0" err="1">
                <a:solidFill>
                  <a:schemeClr val="tx1"/>
                </a:solidFill>
                <a:latin typeface="Times New Roman" panose="02020603050405020304" pitchFamily="18" charset="0"/>
                <a:ea typeface="Garamond"/>
                <a:cs typeface="Times New Roman" panose="02020603050405020304" pitchFamily="18" charset="0"/>
                <a:sym typeface="Garamond"/>
              </a:rPr>
              <a:t>Krainock</a:t>
            </a:r>
            <a:r>
              <a:rPr lang="en-US" sz="2500" b="0" i="0" u="none" dirty="0">
                <a:solidFill>
                  <a:schemeClr val="tx1"/>
                </a:solidFill>
                <a:latin typeface="Times New Roman" panose="02020603050405020304" pitchFamily="18" charset="0"/>
                <a:ea typeface="Garamond"/>
                <a:cs typeface="Times New Roman" panose="02020603050405020304" pitchFamily="18" charset="0"/>
                <a:sym typeface="Garamond"/>
              </a:rPr>
              <a:t> for his assistance in doing the motion capture.</a:t>
            </a:r>
            <a:endParaRPr dirty="0">
              <a:solidFill>
                <a:schemeClr val="tx1"/>
              </a:solidFill>
              <a:latin typeface="Times New Roman" panose="02020603050405020304" pitchFamily="18" charset="0"/>
              <a:cs typeface="Times New Roman" panose="02020603050405020304" pitchFamily="18" charset="0"/>
            </a:endParaRPr>
          </a:p>
        </p:txBody>
      </p:sp>
      <p:sp>
        <p:nvSpPr>
          <p:cNvPr id="116" name="Google Shape;116;p1"/>
          <p:cNvSpPr txBox="1"/>
          <p:nvPr/>
        </p:nvSpPr>
        <p:spPr>
          <a:xfrm>
            <a:off x="1093785" y="21490812"/>
            <a:ext cx="13970000" cy="1303337"/>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i="0" u="none">
                <a:solidFill>
                  <a:srgbClr val="FFCC00"/>
                </a:solidFill>
                <a:latin typeface="Arial"/>
                <a:ea typeface="Arial"/>
                <a:cs typeface="Arial"/>
                <a:sym typeface="Arial"/>
              </a:rPr>
              <a:t>Methodology</a:t>
            </a:r>
            <a:endParaRPr/>
          </a:p>
        </p:txBody>
      </p:sp>
      <p:pic>
        <p:nvPicPr>
          <p:cNvPr id="5" name="Picture 4" descr="A picture containing tree, outdoor&#10;&#10;Description automatically generated">
            <a:extLst>
              <a:ext uri="{FF2B5EF4-FFF2-40B4-BE49-F238E27FC236}">
                <a16:creationId xmlns:a16="http://schemas.microsoft.com/office/drawing/2014/main" id="{AD27DA7E-8398-5C56-9A02-238D6DDACCC4}"/>
              </a:ext>
            </a:extLst>
          </p:cNvPr>
          <p:cNvPicPr>
            <a:picLocks noChangeAspect="1"/>
          </p:cNvPicPr>
          <p:nvPr/>
        </p:nvPicPr>
        <p:blipFill>
          <a:blip r:embed="rId27"/>
          <a:stretch>
            <a:fillRect/>
          </a:stretch>
        </p:blipFill>
        <p:spPr>
          <a:xfrm>
            <a:off x="16943921" y="28546369"/>
            <a:ext cx="7442448" cy="3633237"/>
          </a:xfrm>
          <a:prstGeom prst="rect">
            <a:avLst/>
          </a:prstGeom>
        </p:spPr>
      </p:pic>
      <p:pic>
        <p:nvPicPr>
          <p:cNvPr id="1034" name="Picture 10">
            <a:extLst>
              <a:ext uri="{FF2B5EF4-FFF2-40B4-BE49-F238E27FC236}">
                <a16:creationId xmlns:a16="http://schemas.microsoft.com/office/drawing/2014/main" id="{CE5EAD37-C44A-F289-5C6F-807F82AF234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800202" y="25848407"/>
            <a:ext cx="3561665" cy="25307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F99495-A3F6-D7FB-C4F7-28539C82ED3A}"/>
              </a:ext>
            </a:extLst>
          </p:cNvPr>
          <p:cNvPicPr>
            <a:picLocks noChangeAspect="1"/>
          </p:cNvPicPr>
          <p:nvPr/>
        </p:nvPicPr>
        <p:blipFill>
          <a:blip r:embed="rId29"/>
          <a:stretch>
            <a:fillRect/>
          </a:stretch>
        </p:blipFill>
        <p:spPr>
          <a:xfrm>
            <a:off x="16870156" y="25848408"/>
            <a:ext cx="3637159" cy="2530705"/>
          </a:xfrm>
          <a:prstGeom prst="rect">
            <a:avLst/>
          </a:prstGeom>
        </p:spPr>
      </p:pic>
      <p:grpSp>
        <p:nvGrpSpPr>
          <p:cNvPr id="12" name="Group 11">
            <a:extLst>
              <a:ext uri="{FF2B5EF4-FFF2-40B4-BE49-F238E27FC236}">
                <a16:creationId xmlns:a16="http://schemas.microsoft.com/office/drawing/2014/main" id="{7EB9F78D-AAC6-181E-AC42-8C320895B08E}"/>
              </a:ext>
            </a:extLst>
          </p:cNvPr>
          <p:cNvGrpSpPr/>
          <p:nvPr/>
        </p:nvGrpSpPr>
        <p:grpSpPr>
          <a:xfrm>
            <a:off x="16812484" y="19989800"/>
            <a:ext cx="16050353" cy="4719306"/>
            <a:chOff x="17137062" y="14878049"/>
            <a:chExt cx="18821701" cy="6488113"/>
          </a:xfrm>
        </p:grpSpPr>
        <p:pic>
          <p:nvPicPr>
            <p:cNvPr id="1026" name="Picture 2">
              <a:extLst>
                <a:ext uri="{FF2B5EF4-FFF2-40B4-BE49-F238E27FC236}">
                  <a16:creationId xmlns:a16="http://schemas.microsoft.com/office/drawing/2014/main" id="{002FD3D1-6C69-3674-4808-C89A604DB26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031603" y="14883987"/>
              <a:ext cx="3476097" cy="6420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4CEEF2A-5933-F15E-1EBB-C206ADC2556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5011052" y="14878050"/>
              <a:ext cx="3324551" cy="6410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DCD9AE-76D3-948F-6854-EF32C08B748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615269" y="14878049"/>
              <a:ext cx="3343494" cy="64881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4260F8C-04AD-EAC6-C9DF-0DA2DA2770B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7137062" y="14921823"/>
              <a:ext cx="3476097" cy="64205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316A18B-7003-5C44-C983-4CD500E9089C}"/>
                </a:ext>
              </a:extLst>
            </p:cNvPr>
            <p:cNvPicPr>
              <a:picLocks noChangeAspect="1"/>
            </p:cNvPicPr>
            <p:nvPr/>
          </p:nvPicPr>
          <p:blipFill>
            <a:blip r:embed="rId34"/>
            <a:stretch>
              <a:fillRect/>
            </a:stretch>
          </p:blipFill>
          <p:spPr>
            <a:xfrm>
              <a:off x="28699303" y="14878049"/>
              <a:ext cx="3544329" cy="6461763"/>
            </a:xfrm>
            <a:prstGeom prst="rect">
              <a:avLst/>
            </a:prstGeom>
          </p:spPr>
        </p:pic>
      </p:grpSp>
      <p:grpSp>
        <p:nvGrpSpPr>
          <p:cNvPr id="28" name="Group 27">
            <a:extLst>
              <a:ext uri="{FF2B5EF4-FFF2-40B4-BE49-F238E27FC236}">
                <a16:creationId xmlns:a16="http://schemas.microsoft.com/office/drawing/2014/main" id="{22D6AF38-99B6-2A77-8851-47486D2322AF}"/>
              </a:ext>
            </a:extLst>
          </p:cNvPr>
          <p:cNvGrpSpPr/>
          <p:nvPr/>
        </p:nvGrpSpPr>
        <p:grpSpPr>
          <a:xfrm>
            <a:off x="16812484" y="33254960"/>
            <a:ext cx="16295790" cy="4277393"/>
            <a:chOff x="16717756" y="33254960"/>
            <a:chExt cx="16390518" cy="4277393"/>
          </a:xfrm>
        </p:grpSpPr>
        <p:pic>
          <p:nvPicPr>
            <p:cNvPr id="4" name="Picture 3" descr="A picture containing black&#10;&#10;Description automatically generated">
              <a:extLst>
                <a:ext uri="{FF2B5EF4-FFF2-40B4-BE49-F238E27FC236}">
                  <a16:creationId xmlns:a16="http://schemas.microsoft.com/office/drawing/2014/main" id="{774E14DD-3116-2E2C-AB80-5F0491268CA4}"/>
                </a:ext>
              </a:extLst>
            </p:cNvPr>
            <p:cNvPicPr>
              <a:picLocks noChangeAspect="1"/>
            </p:cNvPicPr>
            <p:nvPr/>
          </p:nvPicPr>
          <p:blipFill>
            <a:blip r:embed="rId35"/>
            <a:stretch>
              <a:fillRect/>
            </a:stretch>
          </p:blipFill>
          <p:spPr>
            <a:xfrm>
              <a:off x="16717756" y="33254961"/>
              <a:ext cx="5744371" cy="4256262"/>
            </a:xfrm>
            <a:prstGeom prst="rect">
              <a:avLst/>
            </a:prstGeom>
          </p:spPr>
        </p:pic>
        <p:pic>
          <p:nvPicPr>
            <p:cNvPr id="8" name="Picture 7" descr="A picture containing floor, indoor, person&#10;&#10;Description automatically generated">
              <a:extLst>
                <a:ext uri="{FF2B5EF4-FFF2-40B4-BE49-F238E27FC236}">
                  <a16:creationId xmlns:a16="http://schemas.microsoft.com/office/drawing/2014/main" id="{674293C7-12BD-462C-580E-D7B95C7B0376}"/>
                </a:ext>
              </a:extLst>
            </p:cNvPr>
            <p:cNvPicPr>
              <a:picLocks noChangeAspect="1"/>
            </p:cNvPicPr>
            <p:nvPr/>
          </p:nvPicPr>
          <p:blipFill>
            <a:blip r:embed="rId36"/>
            <a:stretch>
              <a:fillRect/>
            </a:stretch>
          </p:blipFill>
          <p:spPr>
            <a:xfrm>
              <a:off x="22505647" y="33254960"/>
              <a:ext cx="4390162" cy="4256263"/>
            </a:xfrm>
            <a:prstGeom prst="rect">
              <a:avLst/>
            </a:prstGeom>
          </p:spPr>
        </p:pic>
        <p:pic>
          <p:nvPicPr>
            <p:cNvPr id="13" name="Picture 12" descr="A person sitting in a chair with a computer on the lap&#10;&#10;Description automatically generated with medium confidence">
              <a:extLst>
                <a:ext uri="{FF2B5EF4-FFF2-40B4-BE49-F238E27FC236}">
                  <a16:creationId xmlns:a16="http://schemas.microsoft.com/office/drawing/2014/main" id="{4F460DE3-37FE-A1D7-E075-EAFB25934E4D}"/>
                </a:ext>
              </a:extLst>
            </p:cNvPr>
            <p:cNvPicPr>
              <a:picLocks noChangeAspect="1"/>
            </p:cNvPicPr>
            <p:nvPr/>
          </p:nvPicPr>
          <p:blipFill>
            <a:blip r:embed="rId37"/>
            <a:stretch>
              <a:fillRect/>
            </a:stretch>
          </p:blipFill>
          <p:spPr>
            <a:xfrm>
              <a:off x="26939329" y="33276091"/>
              <a:ext cx="6168945" cy="4256262"/>
            </a:xfrm>
            <a:prstGeom prst="rect">
              <a:avLst/>
            </a:prstGeom>
          </p:spPr>
        </p:pic>
      </p:grpSp>
      <p:graphicFrame>
        <p:nvGraphicFramePr>
          <p:cNvPr id="2" name="Table 1">
            <a:extLst>
              <a:ext uri="{FF2B5EF4-FFF2-40B4-BE49-F238E27FC236}">
                <a16:creationId xmlns:a16="http://schemas.microsoft.com/office/drawing/2014/main" id="{700EF5F2-C1B5-25D9-9907-6363D675BE66}"/>
              </a:ext>
            </a:extLst>
          </p:cNvPr>
          <p:cNvGraphicFramePr>
            <a:graphicFrameLocks noGrp="1"/>
          </p:cNvGraphicFramePr>
          <p:nvPr>
            <p:extLst>
              <p:ext uri="{D42A27DB-BD31-4B8C-83A1-F6EECF244321}">
                <p14:modId xmlns:p14="http://schemas.microsoft.com/office/powerpoint/2010/main" val="1662788309"/>
              </p:ext>
            </p:extLst>
          </p:nvPr>
        </p:nvGraphicFramePr>
        <p:xfrm>
          <a:off x="1427160" y="29707810"/>
          <a:ext cx="7426749" cy="6581776"/>
        </p:xfrm>
        <a:graphic>
          <a:graphicData uri="http://schemas.openxmlformats.org/drawingml/2006/table">
            <a:tbl>
              <a:tblPr/>
              <a:tblGrid>
                <a:gridCol w="2475583">
                  <a:extLst>
                    <a:ext uri="{9D8B030D-6E8A-4147-A177-3AD203B41FA5}">
                      <a16:colId xmlns:a16="http://schemas.microsoft.com/office/drawing/2014/main" val="3615583078"/>
                    </a:ext>
                  </a:extLst>
                </a:gridCol>
                <a:gridCol w="2475583">
                  <a:extLst>
                    <a:ext uri="{9D8B030D-6E8A-4147-A177-3AD203B41FA5}">
                      <a16:colId xmlns:a16="http://schemas.microsoft.com/office/drawing/2014/main" val="424627297"/>
                    </a:ext>
                  </a:extLst>
                </a:gridCol>
                <a:gridCol w="2475583">
                  <a:extLst>
                    <a:ext uri="{9D8B030D-6E8A-4147-A177-3AD203B41FA5}">
                      <a16:colId xmlns:a16="http://schemas.microsoft.com/office/drawing/2014/main" val="3672758055"/>
                    </a:ext>
                  </a:extLst>
                </a:gridCol>
              </a:tblGrid>
              <a:tr h="397907">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Setting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Difficulty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Times New Roman" panose="02020603050405020304" pitchFamily="18" charset="0"/>
                        </a:rPr>
                        <a:t>Tasks to Complete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6316500"/>
                  </a:ext>
                </a:extLst>
              </a:tr>
              <a:tr h="397907">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Professor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Easy</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Ask a question after class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7088264"/>
                  </a:ext>
                </a:extLst>
              </a:tr>
              <a:tr h="867568">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Professor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Medium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Request to use an accommodation during office hours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703416"/>
                  </a:ext>
                </a:extLst>
              </a:tr>
              <a:tr h="632738">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Professor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Hard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Request a letter of recommendation</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9483092"/>
                  </a:ext>
                </a:extLst>
              </a:tr>
              <a:tr h="632738">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Grocery Store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Easy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Check out and interact with the cashier</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9724126"/>
                  </a:ext>
                </a:extLst>
              </a:tr>
              <a:tr h="632738">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Grocery Store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Medium</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Ask an employee for help finding an item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9520305"/>
                  </a:ext>
                </a:extLst>
              </a:tr>
              <a:tr h="632738">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Grocery Store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Hard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Run in with someone you knew from high school</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2501861"/>
                  </a:ext>
                </a:extLst>
              </a:tr>
              <a:tr h="397907">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Restaurant</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Easy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Place your order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7668987"/>
                  </a:ext>
                </a:extLst>
              </a:tr>
              <a:tr h="397907">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Restaurant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Medium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Flag waiter down for an item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9045640"/>
                  </a:ext>
                </a:extLst>
              </a:tr>
              <a:tr h="397907">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Restaurant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Hard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Send an incorrect meal back</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7300027"/>
                  </a:ext>
                </a:extLst>
              </a:tr>
              <a:tr h="397907">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Job Interview</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Easy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Ask to be a reference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1688282"/>
                  </a:ext>
                </a:extLst>
              </a:tr>
              <a:tr h="397907">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Job Interview</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Medium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1 on 1 interview</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92740"/>
                  </a:ext>
                </a:extLst>
              </a:tr>
              <a:tr h="397907">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Job Interview</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Hard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Group interview</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7488415"/>
                  </a:ext>
                </a:extLst>
              </a:tr>
            </a:tbl>
          </a:graphicData>
        </a:graphic>
      </p:graphicFrame>
      <p:sp>
        <p:nvSpPr>
          <p:cNvPr id="10" name="TextBox 9">
            <a:extLst>
              <a:ext uri="{FF2B5EF4-FFF2-40B4-BE49-F238E27FC236}">
                <a16:creationId xmlns:a16="http://schemas.microsoft.com/office/drawing/2014/main" id="{4560DA35-EA36-2B8F-DDBE-B2AFB4345251}"/>
              </a:ext>
            </a:extLst>
          </p:cNvPr>
          <p:cNvSpPr txBox="1"/>
          <p:nvPr/>
        </p:nvSpPr>
        <p:spPr>
          <a:xfrm>
            <a:off x="1030285" y="23172610"/>
            <a:ext cx="14189075" cy="6617196"/>
          </a:xfrm>
          <a:prstGeom prst="rect">
            <a:avLst/>
          </a:prstGeom>
          <a:noFill/>
        </p:spPr>
        <p:txBody>
          <a:bodyPr wrap="square" rtlCol="0">
            <a:spAutoFit/>
          </a:bodyPr>
          <a:lstStyle/>
          <a:p>
            <a:pPr algn="ctr" rtl="0">
              <a:spcBef>
                <a:spcPts val="0"/>
              </a:spcBef>
              <a:spcAft>
                <a:spcPts val="0"/>
              </a:spcAft>
            </a:pPr>
            <a:r>
              <a:rPr lang="en-US" sz="1800" b="0" i="0" u="none" strike="noStrike" dirty="0">
                <a:solidFill>
                  <a:schemeClr val="tx1"/>
                </a:solidFill>
                <a:effectLst/>
                <a:latin typeface="Times New Roman" panose="02020603050405020304" pitchFamily="18" charset="0"/>
              </a:rPr>
              <a:t>This section describes an ongoing work on a larger VR-based adaptive intervention system for adaptive multimodal social interaction.</a:t>
            </a:r>
            <a:endParaRPr lang="en-US" b="0" dirty="0">
              <a:solidFill>
                <a:schemeClr val="tx1"/>
              </a:solidFill>
              <a:effectLst/>
            </a:endParaRPr>
          </a:p>
          <a:p>
            <a:pPr algn="ctr" rtl="0">
              <a:spcBef>
                <a:spcPts val="0"/>
              </a:spcBef>
              <a:spcAft>
                <a:spcPts val="0"/>
              </a:spcAft>
            </a:pPr>
            <a:endParaRPr lang="en-US" sz="1800" b="1" i="0" u="none" strike="noStrike" dirty="0">
              <a:solidFill>
                <a:schemeClr val="tx1"/>
              </a:solidFill>
              <a:effectLst/>
              <a:latin typeface="Times New Roman" panose="02020603050405020304" pitchFamily="18" charset="0"/>
            </a:endParaRPr>
          </a:p>
          <a:p>
            <a:pPr algn="ctr" rtl="0">
              <a:spcBef>
                <a:spcPts val="0"/>
              </a:spcBef>
              <a:spcAft>
                <a:spcPts val="0"/>
              </a:spcAft>
            </a:pPr>
            <a:r>
              <a:rPr lang="en-US" sz="1800" b="1" i="0" u="none" strike="noStrike" dirty="0">
                <a:solidFill>
                  <a:schemeClr val="tx1"/>
                </a:solidFill>
                <a:effectLst/>
                <a:latin typeface="Times New Roman" panose="02020603050405020304" pitchFamily="18" charset="0"/>
              </a:rPr>
              <a:t>Hardware Environment</a:t>
            </a:r>
            <a:endParaRPr lang="en-US" b="0" dirty="0">
              <a:solidFill>
                <a:schemeClr val="tx1"/>
              </a:solidFill>
              <a:effectLst/>
            </a:endParaRPr>
          </a:p>
          <a:p>
            <a:pPr rtl="0">
              <a:spcBef>
                <a:spcPts val="0"/>
              </a:spcBef>
              <a:spcAft>
                <a:spcPts val="0"/>
              </a:spcAft>
            </a:pPr>
            <a:r>
              <a:rPr lang="en-US" sz="1800" b="0" i="0" u="none" strike="noStrike" dirty="0">
                <a:solidFill>
                  <a:schemeClr val="tx1"/>
                </a:solidFill>
                <a:effectLst/>
                <a:latin typeface="Times New Roman" panose="02020603050405020304" pitchFamily="18" charset="0"/>
              </a:rPr>
              <a:t>The software was developed for the Meta Quest 2, because the lab already had access to them, they’re a free-standing design which allows access anywhere, and they are compatible with the android system, which is generally considered easier to work with in developing software than IOS. The original iterations of the software were designed for and tested by android phones. </a:t>
            </a:r>
            <a:endParaRPr lang="en-US" b="0" dirty="0">
              <a:solidFill>
                <a:schemeClr val="tx1"/>
              </a:solidFill>
              <a:effectLst/>
            </a:endParaRPr>
          </a:p>
          <a:p>
            <a:pPr algn="ctr" rtl="0">
              <a:spcBef>
                <a:spcPts val="0"/>
              </a:spcBef>
              <a:spcAft>
                <a:spcPts val="0"/>
              </a:spcAft>
            </a:pPr>
            <a:endParaRPr lang="en-US" sz="1800" b="1" i="0" u="none" strike="noStrike" dirty="0">
              <a:solidFill>
                <a:schemeClr val="tx1"/>
              </a:solidFill>
              <a:effectLst/>
              <a:latin typeface="Times New Roman" panose="02020603050405020304" pitchFamily="18" charset="0"/>
            </a:endParaRPr>
          </a:p>
          <a:p>
            <a:pPr algn="ctr" rtl="0">
              <a:spcBef>
                <a:spcPts val="0"/>
              </a:spcBef>
              <a:spcAft>
                <a:spcPts val="0"/>
              </a:spcAft>
            </a:pPr>
            <a:r>
              <a:rPr lang="en-US" sz="1800" b="1" i="0" u="none" strike="noStrike" dirty="0">
                <a:solidFill>
                  <a:schemeClr val="tx1"/>
                </a:solidFill>
                <a:effectLst/>
                <a:latin typeface="Times New Roman" panose="02020603050405020304" pitchFamily="18" charset="0"/>
              </a:rPr>
              <a:t>Software Environment</a:t>
            </a:r>
            <a:endParaRPr lang="en-US" b="0" dirty="0">
              <a:solidFill>
                <a:schemeClr val="tx1"/>
              </a:solidFill>
              <a:effectLst/>
            </a:endParaRPr>
          </a:p>
          <a:p>
            <a:pPr rtl="0">
              <a:spcBef>
                <a:spcPts val="0"/>
              </a:spcBef>
              <a:spcAft>
                <a:spcPts val="0"/>
              </a:spcAft>
            </a:pPr>
            <a:r>
              <a:rPr lang="en-US" sz="1800" b="0" i="0" u="none" strike="noStrike" dirty="0">
                <a:solidFill>
                  <a:schemeClr val="tx1"/>
                </a:solidFill>
                <a:effectLst/>
                <a:latin typeface="Times New Roman" panose="02020603050405020304" pitchFamily="18" charset="0"/>
              </a:rPr>
              <a:t>The VR task presentation engine was built in popular game engine Unity3D </a:t>
            </a:r>
            <a:r>
              <a:rPr lang="en-US" sz="1800" b="0" i="0" u="none" strike="noStrike" dirty="0" err="1">
                <a:solidFill>
                  <a:schemeClr val="tx1"/>
                </a:solidFill>
                <a:effectLst/>
                <a:latin typeface="Times New Roman" panose="02020603050405020304" pitchFamily="18" charset="0"/>
              </a:rPr>
              <a:t>vers</a:t>
            </a:r>
            <a:r>
              <a:rPr lang="en-US" sz="1800" b="0" i="0" u="none" strike="noStrike" dirty="0">
                <a:solidFill>
                  <a:schemeClr val="tx1"/>
                </a:solidFill>
                <a:effectLst/>
                <a:latin typeface="Times New Roman" panose="02020603050405020304" pitchFamily="18" charset="0"/>
              </a:rPr>
              <a:t> 2021.3.15f1, utilizing the Android, UWP, and Windows modules. The project was coded in C# in Visual Studio 2017, and used a combination of human and AI-generated code (</a:t>
            </a:r>
            <a:r>
              <a:rPr lang="en-US" sz="1800" b="0" i="0" u="none" strike="noStrike" dirty="0" err="1">
                <a:solidFill>
                  <a:schemeClr val="tx1"/>
                </a:solidFill>
                <a:effectLst/>
                <a:latin typeface="Times New Roman" panose="02020603050405020304" pitchFamily="18" charset="0"/>
              </a:rPr>
              <a:t>Chatgpt</a:t>
            </a:r>
            <a:r>
              <a:rPr lang="en-US" sz="1800" b="0" i="0" u="none" strike="noStrike" dirty="0">
                <a:solidFill>
                  <a:schemeClr val="tx1"/>
                </a:solidFill>
                <a:effectLst/>
                <a:latin typeface="Times New Roman" panose="02020603050405020304" pitchFamily="18" charset="0"/>
              </a:rPr>
              <a:t> </a:t>
            </a:r>
            <a:r>
              <a:rPr lang="en-US" sz="1800" b="0" i="0" u="none" strike="noStrike" dirty="0" err="1">
                <a:solidFill>
                  <a:schemeClr val="tx1"/>
                </a:solidFill>
                <a:effectLst/>
                <a:latin typeface="Times New Roman" panose="02020603050405020304" pitchFamily="18" charset="0"/>
              </a:rPr>
              <a:t>vers</a:t>
            </a:r>
            <a:r>
              <a:rPr lang="en-US" sz="1800" b="0" i="0" u="none" strike="noStrike" dirty="0">
                <a:solidFill>
                  <a:schemeClr val="tx1"/>
                </a:solidFill>
                <a:effectLst/>
                <a:latin typeface="Times New Roman" panose="02020603050405020304" pitchFamily="18" charset="0"/>
              </a:rPr>
              <a:t> 3.23.23) to create the scripts necessary for the software to function. Iterations of coding scripts were compared using diffchecker.com so the researcher could make sure all necessary libraries and comments were copied over into the new interaction of the script.</a:t>
            </a:r>
            <a:endParaRPr lang="en-US" b="0" dirty="0">
              <a:solidFill>
                <a:schemeClr val="tx1"/>
              </a:solidFill>
              <a:effectLst/>
            </a:endParaRPr>
          </a:p>
          <a:p>
            <a:pPr algn="ctr" rtl="0">
              <a:spcBef>
                <a:spcPts val="0"/>
              </a:spcBef>
              <a:spcAft>
                <a:spcPts val="0"/>
              </a:spcAft>
            </a:pPr>
            <a:endParaRPr lang="en-US" sz="1800" b="1" i="0" u="none" strike="noStrike" dirty="0">
              <a:solidFill>
                <a:schemeClr val="tx1"/>
              </a:solidFill>
              <a:effectLst/>
              <a:latin typeface="Times New Roman" panose="02020603050405020304" pitchFamily="18" charset="0"/>
            </a:endParaRPr>
          </a:p>
          <a:p>
            <a:pPr algn="ctr" rtl="0">
              <a:spcBef>
                <a:spcPts val="0"/>
              </a:spcBef>
              <a:spcAft>
                <a:spcPts val="0"/>
              </a:spcAft>
            </a:pPr>
            <a:r>
              <a:rPr lang="en-US" sz="1800" b="1" i="0" u="none" strike="noStrike" dirty="0">
                <a:solidFill>
                  <a:schemeClr val="tx1"/>
                </a:solidFill>
                <a:effectLst/>
                <a:latin typeface="Times New Roman" panose="02020603050405020304" pitchFamily="18" charset="0"/>
              </a:rPr>
              <a:t>Content Design</a:t>
            </a:r>
            <a:endParaRPr lang="en-US" b="0" dirty="0">
              <a:solidFill>
                <a:schemeClr val="tx1"/>
              </a:solidFill>
              <a:effectLst/>
            </a:endParaRPr>
          </a:p>
          <a:p>
            <a:pPr rtl="0">
              <a:spcBef>
                <a:spcPts val="0"/>
              </a:spcBef>
              <a:spcAft>
                <a:spcPts val="0"/>
              </a:spcAft>
            </a:pPr>
            <a:r>
              <a:rPr lang="en-US" sz="1800" b="0" i="0" u="none" strike="noStrike" dirty="0">
                <a:solidFill>
                  <a:schemeClr val="tx1"/>
                </a:solidFill>
                <a:effectLst/>
                <a:latin typeface="Times New Roman" panose="02020603050405020304" pitchFamily="18" charset="0"/>
              </a:rPr>
              <a:t>The researcher used an iterative design process which involved the modular development of features based on the Minimum Viable Product school of thought. Essentially, the system developed in various stages and usability studies are performed at different milestones. </a:t>
            </a:r>
            <a:endParaRPr lang="en-US" b="0" dirty="0">
              <a:solidFill>
                <a:schemeClr val="tx1"/>
              </a:solidFill>
              <a:effectLst/>
            </a:endParaRPr>
          </a:p>
          <a:p>
            <a:pPr rtl="0">
              <a:spcBef>
                <a:spcPts val="0"/>
              </a:spcBef>
              <a:spcAft>
                <a:spcPts val="0"/>
              </a:spcAft>
            </a:pPr>
            <a:r>
              <a:rPr lang="en-US" sz="1800" b="0" i="0" u="none" strike="noStrike" dirty="0">
                <a:solidFill>
                  <a:schemeClr val="tx1"/>
                </a:solidFill>
                <a:effectLst/>
                <a:latin typeface="Times New Roman" panose="02020603050405020304" pitchFamily="18" charset="0"/>
              </a:rPr>
              <a:t>The study used a situational learning environment that emphasizes the application of learning to real-world situations, and the VR system allowed for exploration and involvement with social events. Four social settings with three sublevels were proposed: Interacting with a professor, a grocery store, a restaurant, and a job interview. As the target audience is students in higher education, the researcher felt it was appropriate to begin with the Professor scene. The question set used in the scene was written based on Interpersonal Effectiveness Handouts 4-5 (“Clarifying Goals in Interpersonal Situations, “Guidelines for Objectives Effectiveness: Getting What You Want”) from </a:t>
            </a:r>
            <a:r>
              <a:rPr lang="en-US" sz="1800" b="0" i="1" u="none" strike="noStrike" dirty="0">
                <a:solidFill>
                  <a:schemeClr val="tx1"/>
                </a:solidFill>
                <a:effectLst/>
                <a:latin typeface="Times New Roman" panose="02020603050405020304" pitchFamily="18" charset="0"/>
              </a:rPr>
              <a:t>DBT Skills Training Handouts and Worksheets, Second Edition,</a:t>
            </a:r>
            <a:r>
              <a:rPr lang="en-US" sz="1800" b="0" i="0" u="none" strike="noStrike" dirty="0">
                <a:solidFill>
                  <a:schemeClr val="tx1"/>
                </a:solidFill>
                <a:effectLst/>
                <a:latin typeface="Times New Roman" panose="02020603050405020304" pitchFamily="18" charset="0"/>
              </a:rPr>
              <a:t> by Marsha Linehan (2015). </a:t>
            </a:r>
            <a:endParaRPr lang="en-US" b="0" dirty="0">
              <a:solidFill>
                <a:schemeClr val="tx1"/>
              </a:solidFill>
              <a:effectLst/>
            </a:endParaRPr>
          </a:p>
          <a:p>
            <a:br>
              <a:rPr lang="en-US" dirty="0">
                <a:solidFill>
                  <a:schemeClr val="tx1"/>
                </a:solidFill>
              </a:rPr>
            </a:br>
            <a:endParaRPr lang="en-US" dirty="0">
              <a:solidFill>
                <a:schemeClr val="tx1"/>
              </a:solidFill>
            </a:endParaRPr>
          </a:p>
        </p:txBody>
      </p:sp>
      <p:pic>
        <p:nvPicPr>
          <p:cNvPr id="18" name="Picture 17">
            <a:extLst>
              <a:ext uri="{FF2B5EF4-FFF2-40B4-BE49-F238E27FC236}">
                <a16:creationId xmlns:a16="http://schemas.microsoft.com/office/drawing/2014/main" id="{FF86AAE4-EB83-5B21-6D63-838253933E5F}"/>
              </a:ext>
            </a:extLst>
          </p:cNvPr>
          <p:cNvPicPr>
            <a:picLocks noChangeAspect="1"/>
          </p:cNvPicPr>
          <p:nvPr/>
        </p:nvPicPr>
        <p:blipFill>
          <a:blip r:embed="rId38"/>
          <a:stretch>
            <a:fillRect/>
          </a:stretch>
        </p:blipFill>
        <p:spPr>
          <a:xfrm>
            <a:off x="10078991" y="29269660"/>
            <a:ext cx="3932399" cy="8259232"/>
          </a:xfrm>
          <a:prstGeom prst="rect">
            <a:avLst/>
          </a:prstGeom>
        </p:spPr>
      </p:pic>
      <p:sp>
        <p:nvSpPr>
          <p:cNvPr id="19" name="Google Shape;107;p1">
            <a:extLst>
              <a:ext uri="{FF2B5EF4-FFF2-40B4-BE49-F238E27FC236}">
                <a16:creationId xmlns:a16="http://schemas.microsoft.com/office/drawing/2014/main" id="{E0862945-AA6D-BFE8-D67A-2ED8B41560CF}"/>
              </a:ext>
            </a:extLst>
          </p:cNvPr>
          <p:cNvSpPr txBox="1"/>
          <p:nvPr/>
        </p:nvSpPr>
        <p:spPr>
          <a:xfrm>
            <a:off x="35232326" y="6934336"/>
            <a:ext cx="13970000" cy="1303082"/>
          </a:xfrm>
          <a:prstGeom prst="rect">
            <a:avLst/>
          </a:prstGeom>
          <a:solidFill>
            <a:srgbClr val="000000"/>
          </a:solidFill>
          <a:ln w="9525" cap="flat" cmpd="sng">
            <a:solidFill>
              <a:schemeClr val="dk1"/>
            </a:solidFill>
            <a:prstDash val="solid"/>
            <a:miter lim="800000"/>
            <a:headEnd type="none" w="sm" len="sm"/>
            <a:tailEnd type="none" w="sm" len="sm"/>
          </a:ln>
        </p:spPr>
        <p:txBody>
          <a:bodyPr spcFirstLastPara="1" wrap="square" lIns="117025" tIns="58500" rIns="117025" bIns="58500" anchor="t" anchorCtr="0">
            <a:spAutoFit/>
          </a:bodyPr>
          <a:lstStyle/>
          <a:p>
            <a:pPr marL="0" marR="0" lvl="0" indent="0" algn="ctr" rtl="0">
              <a:lnSpc>
                <a:spcPct val="100000"/>
              </a:lnSpc>
              <a:spcBef>
                <a:spcPts val="0"/>
              </a:spcBef>
              <a:spcAft>
                <a:spcPts val="0"/>
              </a:spcAft>
              <a:buClr>
                <a:srgbClr val="FFCC00"/>
              </a:buClr>
              <a:buSzPts val="7700"/>
              <a:buFont typeface="Arial"/>
              <a:buNone/>
            </a:pPr>
            <a:r>
              <a:rPr lang="en-US" sz="7700" b="1" dirty="0">
                <a:solidFill>
                  <a:srgbClr val="FFCC00"/>
                </a:solidFill>
              </a:rPr>
              <a:t>Limitations</a:t>
            </a:r>
            <a:endParaRPr dirty="0"/>
          </a:p>
        </p:txBody>
      </p:sp>
      <p:sp>
        <p:nvSpPr>
          <p:cNvPr id="20" name="Google Shape;108;p1">
            <a:extLst>
              <a:ext uri="{FF2B5EF4-FFF2-40B4-BE49-F238E27FC236}">
                <a16:creationId xmlns:a16="http://schemas.microsoft.com/office/drawing/2014/main" id="{6BF53E89-57B3-59A8-8D3F-97DEA4E5147C}"/>
              </a:ext>
            </a:extLst>
          </p:cNvPr>
          <p:cNvSpPr txBox="1"/>
          <p:nvPr/>
        </p:nvSpPr>
        <p:spPr>
          <a:xfrm>
            <a:off x="35121201" y="8522478"/>
            <a:ext cx="14622462" cy="3533271"/>
          </a:xfrm>
          <a:prstGeom prst="rect">
            <a:avLst/>
          </a:prstGeom>
          <a:noFill/>
          <a:ln>
            <a:noFill/>
          </a:ln>
        </p:spPr>
        <p:txBody>
          <a:bodyPr spcFirstLastPara="1" wrap="square" lIns="146300" tIns="73150" rIns="146300" bIns="73150" anchor="t" anchorCtr="0">
            <a:spAutoFit/>
          </a:bodyPr>
          <a:lstStyle/>
          <a:p>
            <a:pPr indent="457200" rtl="0">
              <a:spcBef>
                <a:spcPts val="0"/>
              </a:spcBef>
              <a:spcAft>
                <a:spcPts val="0"/>
              </a:spcAft>
            </a:pPr>
            <a:r>
              <a:rPr lang="en-US" sz="2200" b="0" i="0" u="none" strike="noStrike" dirty="0">
                <a:solidFill>
                  <a:srgbClr val="000000"/>
                </a:solidFill>
                <a:effectLst/>
                <a:latin typeface="Times New Roman" panose="02020603050405020304" pitchFamily="18" charset="0"/>
              </a:rPr>
              <a:t>This project has a few limitations that need to be acknowledged. Firstly, the assets used are free and not specialized for their current purpose, which may cause occasional bugs in the beta software. Secondly, the current version that has been tested only includes a question set and not dialogue options. There is also no introduction to DBT Interpersonal effectiveness skills before completing the question set, which may be confusing for users without previous experience using DBT. Thirdly, the questions in the question set were written by the researcher in collaboration with </a:t>
            </a:r>
            <a:r>
              <a:rPr lang="en-US" sz="2200" b="0" i="0" u="none" strike="noStrike" dirty="0" err="1">
                <a:solidFill>
                  <a:srgbClr val="000000"/>
                </a:solidFill>
                <a:effectLst/>
                <a:latin typeface="Times New Roman" panose="02020603050405020304" pitchFamily="18" charset="0"/>
              </a:rPr>
              <a:t>Chatgpt</a:t>
            </a:r>
            <a:r>
              <a:rPr lang="en-US" sz="2200" b="0" i="0" u="none" strike="noStrike" dirty="0">
                <a:solidFill>
                  <a:srgbClr val="000000"/>
                </a:solidFill>
                <a:effectLst/>
                <a:latin typeface="Times New Roman" panose="02020603050405020304" pitchFamily="18" charset="0"/>
              </a:rPr>
              <a:t> and not a licensed psychologist, which may affect their accuracy. Fourthly, the conversational settings were determined by the researcher and may be subject to personal bias in terms of their relevance to the general student population. Finally, a majority of the pilot code was written using </a:t>
            </a:r>
            <a:r>
              <a:rPr lang="en-US" sz="2200" b="0" i="0" u="none" strike="noStrike" dirty="0" err="1">
                <a:solidFill>
                  <a:srgbClr val="000000"/>
                </a:solidFill>
                <a:effectLst/>
                <a:latin typeface="Times New Roman" panose="02020603050405020304" pitchFamily="18" charset="0"/>
              </a:rPr>
              <a:t>Chatgpt</a:t>
            </a:r>
            <a:r>
              <a:rPr lang="en-US" sz="2200" b="0" i="0" u="none" strike="noStrike" dirty="0">
                <a:solidFill>
                  <a:srgbClr val="000000"/>
                </a:solidFill>
                <a:effectLst/>
                <a:latin typeface="Times New Roman" panose="02020603050405020304" pitchFamily="18" charset="0"/>
              </a:rPr>
              <a:t>, as described in the methods section, which may result in over-complex or technically inefficient scripts in some cases. These limitations will be addressed in future iterations of the project.</a:t>
            </a:r>
            <a:br>
              <a:rPr lang="en-US" sz="2200" dirty="0"/>
            </a:br>
            <a:endParaRPr sz="22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A3403E1-DD0F-A376-0C1D-3F46023D6457}"/>
              </a:ext>
            </a:extLst>
          </p:cNvPr>
          <p:cNvSpPr txBox="1"/>
          <p:nvPr/>
        </p:nvSpPr>
        <p:spPr>
          <a:xfrm>
            <a:off x="1427160" y="36480750"/>
            <a:ext cx="742674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Table 1. Describes the four potential settings proposed and the tasks needed to complete each level.</a:t>
            </a:r>
          </a:p>
        </p:txBody>
      </p:sp>
      <p:sp>
        <p:nvSpPr>
          <p:cNvPr id="22" name="TextBox 21">
            <a:extLst>
              <a:ext uri="{FF2B5EF4-FFF2-40B4-BE49-F238E27FC236}">
                <a16:creationId xmlns:a16="http://schemas.microsoft.com/office/drawing/2014/main" id="{44E8DDD7-63A2-119C-EA34-655CD485F61E}"/>
              </a:ext>
            </a:extLst>
          </p:cNvPr>
          <p:cNvSpPr txBox="1"/>
          <p:nvPr/>
        </p:nvSpPr>
        <p:spPr>
          <a:xfrm>
            <a:off x="10512551" y="37643192"/>
            <a:ext cx="3571991"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1. Describes the methods for creating and implementing functions into the project</a:t>
            </a:r>
          </a:p>
        </p:txBody>
      </p:sp>
      <p:sp>
        <p:nvSpPr>
          <p:cNvPr id="23" name="TextBox 22">
            <a:extLst>
              <a:ext uri="{FF2B5EF4-FFF2-40B4-BE49-F238E27FC236}">
                <a16:creationId xmlns:a16="http://schemas.microsoft.com/office/drawing/2014/main" id="{5378D3B6-B0AB-05A8-C852-AAE028AE6D5D}"/>
              </a:ext>
            </a:extLst>
          </p:cNvPr>
          <p:cNvSpPr txBox="1"/>
          <p:nvPr/>
        </p:nvSpPr>
        <p:spPr>
          <a:xfrm>
            <a:off x="16812484" y="24920448"/>
            <a:ext cx="15982814"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2. Shows the development of the question set mechanism, which was originally programmed to function as an android app. The first two photos demonstrate the recognition of a correct and incorrect answer and the software responding accordingly by changing the color of the text box and spinning the cube. The third and fourth photos demonstrate a question and set of answers loaded into the question-and-answer buttons from a .csv file (created in Google Sheets) that are correctly labeled as correct or incorrect. The fifth photo shows the checkpoint scene that is displayed if you successfully answer all the questions correctly.</a:t>
            </a:r>
          </a:p>
        </p:txBody>
      </p:sp>
      <p:sp>
        <p:nvSpPr>
          <p:cNvPr id="25" name="TextBox 24">
            <a:extLst>
              <a:ext uri="{FF2B5EF4-FFF2-40B4-BE49-F238E27FC236}">
                <a16:creationId xmlns:a16="http://schemas.microsoft.com/office/drawing/2014/main" id="{3334058C-185A-516B-7081-31D2F10CC484}"/>
              </a:ext>
            </a:extLst>
          </p:cNvPr>
          <p:cNvSpPr txBox="1"/>
          <p:nvPr/>
        </p:nvSpPr>
        <p:spPr>
          <a:xfrm>
            <a:off x="16880023" y="32351277"/>
            <a:ext cx="15982814" cy="73866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3. Shows the development of the virtual scene. The first photo demonstrates the creation of the question set in 3D, with the ability to interact with the buttons via ray-cast. The second photo shows the creation of functional hands in the virtual scene that had the ability to pinch and grab. The third photo demonstrates the first functional iteration of the town scene with an avatar that had idle movement animations and maintained approximate eye contact. The fourth photo shows the current iteration of the scene complete with the question/answer box and small detail items such as desk chairs and the professor’s laptop.</a:t>
            </a:r>
          </a:p>
        </p:txBody>
      </p:sp>
      <p:pic>
        <p:nvPicPr>
          <p:cNvPr id="27" name="Picture 26">
            <a:extLst>
              <a:ext uri="{FF2B5EF4-FFF2-40B4-BE49-F238E27FC236}">
                <a16:creationId xmlns:a16="http://schemas.microsoft.com/office/drawing/2014/main" id="{35583E5B-C66C-5748-0E97-1D5A5F312EF1}"/>
              </a:ext>
            </a:extLst>
          </p:cNvPr>
          <p:cNvPicPr>
            <a:picLocks noChangeAspect="1"/>
          </p:cNvPicPr>
          <p:nvPr/>
        </p:nvPicPr>
        <p:blipFill>
          <a:blip r:embed="rId39"/>
          <a:stretch>
            <a:fillRect/>
          </a:stretch>
        </p:blipFill>
        <p:spPr>
          <a:xfrm>
            <a:off x="24679257" y="25848408"/>
            <a:ext cx="8328722" cy="6331198"/>
          </a:xfrm>
          <a:prstGeom prst="rect">
            <a:avLst/>
          </a:prstGeom>
        </p:spPr>
      </p:pic>
      <p:sp>
        <p:nvSpPr>
          <p:cNvPr id="30" name="TextBox 29">
            <a:extLst>
              <a:ext uri="{FF2B5EF4-FFF2-40B4-BE49-F238E27FC236}">
                <a16:creationId xmlns:a16="http://schemas.microsoft.com/office/drawing/2014/main" id="{BAE6F90B-69EB-DF7D-34A5-2E91CB25194E}"/>
              </a:ext>
            </a:extLst>
          </p:cNvPr>
          <p:cNvSpPr txBox="1"/>
          <p:nvPr/>
        </p:nvSpPr>
        <p:spPr>
          <a:xfrm rot="10800000" flipV="1">
            <a:off x="16930654" y="37608180"/>
            <a:ext cx="15747315" cy="52322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4. Shows the process of calibrating and recording the motion capture data used to create the mesh and animations for the Professor NPCs. The virtual environment was simulated to the best of the researcher’s ability with physical objects, and a script was performed between the two participants while capturing data to promote use of natural body language markers in the animations. </a:t>
            </a:r>
          </a:p>
        </p:txBody>
      </p:sp>
      <p:sp>
        <p:nvSpPr>
          <p:cNvPr id="31" name="TextBox 30">
            <a:extLst>
              <a:ext uri="{FF2B5EF4-FFF2-40B4-BE49-F238E27FC236}">
                <a16:creationId xmlns:a16="http://schemas.microsoft.com/office/drawing/2014/main" id="{0AFBF866-DDB1-85D7-6D2E-A02B4ADDCB5D}"/>
              </a:ext>
            </a:extLst>
          </p:cNvPr>
          <p:cNvSpPr txBox="1"/>
          <p:nvPr/>
        </p:nvSpPr>
        <p:spPr>
          <a:xfrm>
            <a:off x="13304978" y="4620228"/>
            <a:ext cx="36282313" cy="2585323"/>
          </a:xfrm>
          <a:prstGeom prst="rect">
            <a:avLst/>
          </a:prstGeom>
          <a:noFill/>
        </p:spPr>
        <p:txBody>
          <a:bodyPr wrap="square" rtlCol="0">
            <a:spAutoFit/>
          </a:bodyPr>
          <a:lstStyle/>
          <a:p>
            <a:pPr marL="0" marR="0" lvl="0" indent="0" algn="ctr" rtl="0">
              <a:lnSpc>
                <a:spcPct val="100000"/>
              </a:lnSpc>
              <a:spcBef>
                <a:spcPts val="0"/>
              </a:spcBef>
              <a:spcAft>
                <a:spcPts val="0"/>
              </a:spcAft>
              <a:buClr>
                <a:schemeClr val="lt1"/>
              </a:buClr>
              <a:buSzPts val="6600"/>
              <a:buFont typeface="Arial Black"/>
              <a:buNone/>
            </a:pPr>
            <a:r>
              <a:rPr lang="en-US" sz="5400" dirty="0">
                <a:solidFill>
                  <a:schemeClr val="lt1"/>
                </a:solidFill>
                <a:latin typeface="Arial Black"/>
                <a:ea typeface="Arial Black"/>
                <a:cs typeface="Arial Black"/>
                <a:sym typeface="Arial Black"/>
              </a:rPr>
              <a:t>Elianna Bavuso</a:t>
            </a:r>
            <a:r>
              <a:rPr lang="en-US" sz="5400" b="0" i="0" u="none" dirty="0">
                <a:solidFill>
                  <a:schemeClr val="lt1"/>
                </a:solidFill>
                <a:latin typeface="Arial Black"/>
                <a:ea typeface="Arial Black"/>
                <a:cs typeface="Arial Black"/>
                <a:sym typeface="Arial Black"/>
              </a:rPr>
              <a:t>,</a:t>
            </a:r>
            <a:r>
              <a:rPr lang="en-US" sz="5400" dirty="0">
                <a:solidFill>
                  <a:schemeClr val="lt1"/>
                </a:solidFill>
                <a:latin typeface="Arial Black"/>
                <a:ea typeface="Arial Black"/>
                <a:cs typeface="Arial Black"/>
                <a:sym typeface="Arial Black"/>
              </a:rPr>
              <a:t> Silas </a:t>
            </a:r>
            <a:r>
              <a:rPr lang="en-US" sz="5400" dirty="0" err="1">
                <a:solidFill>
                  <a:schemeClr val="lt1"/>
                </a:solidFill>
                <a:latin typeface="Arial Black"/>
                <a:ea typeface="Arial Black"/>
                <a:cs typeface="Arial Black"/>
                <a:sym typeface="Arial Black"/>
              </a:rPr>
              <a:t>Contaifer</a:t>
            </a:r>
            <a:r>
              <a:rPr lang="en-US" sz="5400" dirty="0">
                <a:solidFill>
                  <a:schemeClr val="lt1"/>
                </a:solidFill>
                <a:latin typeface="Arial Black"/>
                <a:ea typeface="Arial Black"/>
                <a:cs typeface="Arial Black"/>
                <a:sym typeface="Arial Black"/>
              </a:rPr>
              <a:t>,</a:t>
            </a:r>
            <a:r>
              <a:rPr lang="en-US" sz="5400" b="0" i="0" u="none" dirty="0">
                <a:solidFill>
                  <a:schemeClr val="lt1"/>
                </a:solidFill>
                <a:latin typeface="Arial Black"/>
                <a:ea typeface="Arial Black"/>
                <a:cs typeface="Arial Black"/>
                <a:sym typeface="Arial Black"/>
              </a:rPr>
              <a:t> </a:t>
            </a:r>
            <a:r>
              <a:rPr lang="en-US" sz="5400" b="0" i="0" u="none" dirty="0" err="1">
                <a:solidFill>
                  <a:schemeClr val="lt1"/>
                </a:solidFill>
                <a:latin typeface="Arial Black"/>
                <a:ea typeface="Arial Black"/>
                <a:cs typeface="Arial Black"/>
                <a:sym typeface="Arial Black"/>
              </a:rPr>
              <a:t>Dayanjan</a:t>
            </a:r>
            <a:r>
              <a:rPr lang="en-US" sz="5400" b="0" i="0" u="none" dirty="0">
                <a:solidFill>
                  <a:schemeClr val="lt1"/>
                </a:solidFill>
                <a:latin typeface="Arial Black"/>
                <a:ea typeface="Arial Black"/>
                <a:cs typeface="Arial Black"/>
                <a:sym typeface="Arial Black"/>
              </a:rPr>
              <a:t> Wijesinghe, PhD</a:t>
            </a:r>
            <a:endParaRPr lang="en-US" sz="5400" dirty="0"/>
          </a:p>
          <a:p>
            <a:pPr marL="0" marR="0" lvl="0" indent="0" algn="ctr" rtl="0">
              <a:lnSpc>
                <a:spcPct val="100000"/>
              </a:lnSpc>
              <a:spcBef>
                <a:spcPts val="0"/>
              </a:spcBef>
              <a:spcAft>
                <a:spcPts val="0"/>
              </a:spcAft>
              <a:buClr>
                <a:schemeClr val="lt1"/>
              </a:buClr>
              <a:buSzPts val="6600"/>
              <a:buFont typeface="Arial Black"/>
              <a:buNone/>
            </a:pPr>
            <a:r>
              <a:rPr lang="en-US" sz="5400" dirty="0">
                <a:solidFill>
                  <a:schemeClr val="lt1"/>
                </a:solidFill>
                <a:latin typeface="Arial Black"/>
                <a:ea typeface="Arial Black"/>
                <a:cs typeface="Arial Black"/>
                <a:sym typeface="Arial Black"/>
              </a:rPr>
              <a:t>Department of Pharmacotherapy and Outcome Sciences, Virginia Commonwealth</a:t>
            </a:r>
            <a:r>
              <a:rPr lang="en-US" sz="5400" b="0" i="0" u="none" dirty="0">
                <a:solidFill>
                  <a:schemeClr val="lt1"/>
                </a:solidFill>
                <a:latin typeface="Arial Black"/>
                <a:ea typeface="Arial Black"/>
                <a:cs typeface="Arial Black"/>
                <a:sym typeface="Arial Black"/>
              </a:rPr>
              <a:t> University</a:t>
            </a:r>
            <a:endParaRPr lang="en-US" sz="5400" dirty="0"/>
          </a:p>
          <a:p>
            <a:endParaRPr lang="en-US" sz="5400" dirty="0"/>
          </a:p>
        </p:txBody>
      </p:sp>
    </p:spTree>
  </p:cSld>
  <p:clrMapOvr>
    <a:masterClrMapping/>
  </p:clrMapOvr>
</p:sld>
</file>

<file path=ppt/theme/theme1.xml><?xml version="1.0" encoding="utf-8"?>
<a:theme xmlns:a="http://schemas.openxmlformats.org/drawingml/2006/main" name="Default Design">
  <a:themeElements>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C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5039</TotalTime>
  <Words>4153</Words>
  <Application>Microsoft Office PowerPoint</Application>
  <PresentationFormat>Custom</PresentationFormat>
  <Paragraphs>108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Times New Roman</vt:lpstr>
      <vt:lpstr>Garamond</vt:lpstr>
      <vt:lpstr>Arial Black</vt:lpstr>
      <vt:lpstr>Arial</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 Pidcoe</dc:creator>
  <cp:lastModifiedBy>Ellis The Great</cp:lastModifiedBy>
  <cp:revision>10</cp:revision>
  <dcterms:created xsi:type="dcterms:W3CDTF">2000-10-02T13:57:36Z</dcterms:created>
  <dcterms:modified xsi:type="dcterms:W3CDTF">2023-04-11T16:22:12Z</dcterms:modified>
</cp:coreProperties>
</file>